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23" r:id="rId2"/>
    <p:sldId id="421" r:id="rId3"/>
    <p:sldId id="434" r:id="rId4"/>
    <p:sldId id="27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1296F-36D1-4985-BCC3-8FE0BACB4F7E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359B8-2DA9-48FE-9887-903A1D4BA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56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https://onedrive.live.com/view.aspx?resid=CB874CC0C44B1C9F!979197&amp;ithint=file%2cpptx&amp;authkey=!ALEdFdOPfacslVk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5E20C7-F8A7-4AB1-B18A-89CA49F017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822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5EDD3-B571-089B-2751-C428B713C3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3B09B7-33C3-C8D2-088A-0DA9315C1B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3A590-8228-3FC3-3FA1-9551AEE5A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6529-CB13-46AF-A524-FB36C4D3082F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EF386-3DAD-E13D-DE5F-626CF2ED0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B8FB2-BE3B-C899-7475-00F5086B6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4C35-ED98-49BC-8954-5CA3CCB5C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34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8D66B-E275-6251-82DA-1EDB97F49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19374B-D25D-C2A6-B6F8-9D96F10AC3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9EEB2-9891-7899-7F59-E787660F9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6529-CB13-46AF-A524-FB36C4D3082F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E9521-C05F-DB6A-A2BF-9556C7AFB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2910A-B67B-D236-AFDD-6CC2862C4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4C35-ED98-49BC-8954-5CA3CCB5C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80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2E4FDF-C911-A74B-825F-264E075A5F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9B875C-30EF-4783-75FD-F8EFF09D1C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6CE69-024C-693F-00BD-3929E9034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6529-CB13-46AF-A524-FB36C4D3082F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020BA-DE0C-EA5F-542E-46E46EE8D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F90A8C-9068-53CF-222F-6442164AF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4C35-ED98-49BC-8954-5CA3CCB5C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067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58723-8155-2AA4-B1BB-D6A58BB9A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AB764-9333-64B8-0B31-5F51A313E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1552D-50F4-3A9F-2F12-0FB284A51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6529-CB13-46AF-A524-FB36C4D3082F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DD6A1-37BE-2E48-6B01-41E7E179B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B30EE-656F-5759-D9C2-B18CFFE21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4C35-ED98-49BC-8954-5CA3CCB5C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845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59189-B5A8-01B9-F507-684358EDA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0F4893-C1DC-6DCC-47E0-8A97735BEC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F7F23-F755-22AD-15F5-DAC0C6C77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6529-CB13-46AF-A524-FB36C4D3082F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F06FB-A838-D229-AD5E-7F2865025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510D1-BB33-465E-58C0-4F3DC6968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4C35-ED98-49BC-8954-5CA3CCB5C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34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6568F-5538-349C-2A7F-470CA6CCB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2BDA4-42F7-D162-6269-56692AA2AD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9E74A7-BE45-E50D-76EF-2926F020E2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4C86E8-1DC3-D959-7831-BB4DE3D09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6529-CB13-46AF-A524-FB36C4D3082F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55443A-5595-6DC8-B952-B1BC9ABE5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236748-6387-DFC3-7C81-C1563F02D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4C35-ED98-49BC-8954-5CA3CCB5C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62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FB1EC-DDD3-13D6-EE40-15CCE4A87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160C8F-7996-93E8-364A-CC0E9376A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0895E2-8643-04D1-B1B7-D493A5E5A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920077-6CAF-EE8A-5823-0F2E4118CE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78E3E2-DB8A-4D06-CD01-7E7038A63F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F7A89F-10A3-E98A-C3CB-E6CA83B10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6529-CB13-46AF-A524-FB36C4D3082F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E9EC74-76CF-CBEF-31E3-99F43B5A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A63786-AC16-1A80-49F7-5EDF42273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4C35-ED98-49BC-8954-5CA3CCB5C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5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87B55-1C4A-C4B0-A5DA-A1716ECAA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557E0B-29F4-91EF-124F-CD04882C8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6529-CB13-46AF-A524-FB36C4D3082F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0251DC-34ED-E883-3C96-601338A78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138DD3-63FE-5F73-7B0D-3D50AEC19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4C35-ED98-49BC-8954-5CA3CCB5C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27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8670A5-36DA-417A-62F0-AA75A07DF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6529-CB13-46AF-A524-FB36C4D3082F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D075D9-8F00-588E-7497-2E3A5C5AC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FE4A77-46AB-25BF-BDCA-B70784584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4C35-ED98-49BC-8954-5CA3CCB5C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04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65A2E-1815-3F74-7AD3-BD7F3A90C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BEA00-0002-8A51-F50D-AC5169B8C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1EB566-24C3-358E-7F73-AF014EB4FA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F477C0-DC98-E709-13F3-9C60ADE7E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6529-CB13-46AF-A524-FB36C4D3082F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B265A2-5266-7868-2A01-5FE293FF8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25B40D-D932-1987-E700-8DD6D45D5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4C35-ED98-49BC-8954-5CA3CCB5C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85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D2C22-E4E2-BC9B-6DEE-CC7A35F97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49E032-6EC9-A6CF-D754-6758A97B8C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A3D98F-64CB-E06B-66C5-CFE2DD924A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49B973-0F96-426C-C063-A59D44F9F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6529-CB13-46AF-A524-FB36C4D3082F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C1EC60-09AF-AA73-76AC-BC7A19B78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CD6FE3-282A-7F9B-E3C5-08D28EDE8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4C35-ED98-49BC-8954-5CA3CCB5C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292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C951FC-0BB0-8724-4339-817FC133D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DA8BA-7CBB-2A72-8423-1744D1E5C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7C3C9-1415-1822-B2C9-73AA4CA690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66529-CB13-46AF-A524-FB36C4D3082F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C85C4-099C-7E4F-A83C-7191AE6C9A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91A187-482A-4C54-0783-52AC98BE1F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44C35-ED98-49BC-8954-5CA3CCB5C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787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453CE8-CCA7-5681-527B-80046530C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7243BC1-A0A5-6AC0-10C3-8DC3CCED8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Nothing to write down.</a:t>
            </a:r>
          </a:p>
          <a:p>
            <a:r>
              <a:rPr lang="en-US" dirty="0"/>
              <a:t>You have 7 minutes to study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5A5952E-F9BC-A9F6-BB98-7005B14972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4756" y="868326"/>
            <a:ext cx="3200843" cy="385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100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C9D52598-6A84-4A57-90CB-1982A762B8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89" y="155446"/>
            <a:ext cx="2457125" cy="262585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342451A-7E7E-447F-852B-AC7BE9AF8ADD}"/>
              </a:ext>
            </a:extLst>
          </p:cNvPr>
          <p:cNvSpPr txBox="1"/>
          <p:nvPr/>
        </p:nvSpPr>
        <p:spPr>
          <a:xfrm>
            <a:off x="228600" y="476250"/>
            <a:ext cx="2305050" cy="5232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Wednesday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1330603-1469-4B6A-B3C3-FAE5FA8C02E0}"/>
              </a:ext>
            </a:extLst>
          </p:cNvPr>
          <p:cNvSpPr txBox="1"/>
          <p:nvPr/>
        </p:nvSpPr>
        <p:spPr>
          <a:xfrm>
            <a:off x="156589" y="1085850"/>
            <a:ext cx="2457125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September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05B4575-870F-4FFC-B3D5-AB3B9F5E5DF0}"/>
              </a:ext>
            </a:extLst>
          </p:cNvPr>
          <p:cNvSpPr txBox="1"/>
          <p:nvPr/>
        </p:nvSpPr>
        <p:spPr>
          <a:xfrm>
            <a:off x="130363" y="1443248"/>
            <a:ext cx="2457125" cy="11079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6600" b="1" dirty="0">
                <a:solidFill>
                  <a:srgbClr val="002060"/>
                </a:solidFill>
              </a:rPr>
              <a:t>9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6EE4BBD-ABB1-43D3-8998-C398A30C8C2E}"/>
              </a:ext>
            </a:extLst>
          </p:cNvPr>
          <p:cNvGrpSpPr/>
          <p:nvPr/>
        </p:nvGrpSpPr>
        <p:grpSpPr>
          <a:xfrm>
            <a:off x="3603145" y="0"/>
            <a:ext cx="4985709" cy="6858000"/>
            <a:chOff x="2810327" y="0"/>
            <a:chExt cx="4985709" cy="6858000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43F41BAB-E996-41D9-B066-9DFB64957FB5}"/>
                </a:ext>
              </a:extLst>
            </p:cNvPr>
            <p:cNvGrpSpPr/>
            <p:nvPr/>
          </p:nvGrpSpPr>
          <p:grpSpPr>
            <a:xfrm>
              <a:off x="2810327" y="0"/>
              <a:ext cx="4985709" cy="6858000"/>
              <a:chOff x="2810327" y="0"/>
              <a:chExt cx="4985709" cy="6858000"/>
            </a:xfrm>
          </p:grpSpPr>
          <p:pic>
            <p:nvPicPr>
              <p:cNvPr id="22" name="Picture 21" descr="A screenshot of a computer&#10;&#10;Description automatically generated">
                <a:extLst>
                  <a:ext uri="{FF2B5EF4-FFF2-40B4-BE49-F238E27FC236}">
                    <a16:creationId xmlns:a16="http://schemas.microsoft.com/office/drawing/2014/main" id="{86CDBDF8-677A-44C1-9715-B2037B4A12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1523">
                <a:off x="2810327" y="0"/>
                <a:ext cx="4985709" cy="6858000"/>
              </a:xfrm>
              <a:prstGeom prst="rect">
                <a:avLst/>
              </a:prstGeom>
            </p:spPr>
          </p:pic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7163343-AEEE-4D0F-A3D6-2CFE06F31A05}"/>
                  </a:ext>
                </a:extLst>
              </p:cNvPr>
              <p:cNvSpPr/>
              <p:nvPr/>
            </p:nvSpPr>
            <p:spPr>
              <a:xfrm rot="201523">
                <a:off x="3391675" y="764881"/>
                <a:ext cx="3914775" cy="5553075"/>
              </a:xfrm>
              <a:prstGeom prst="rect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E71DC61-6328-44C1-98CB-A112ECF3E8B3}"/>
                </a:ext>
              </a:extLst>
            </p:cNvPr>
            <p:cNvSpPr txBox="1">
              <a:spLocks noChangeAspect="1"/>
            </p:cNvSpPr>
            <p:nvPr/>
          </p:nvSpPr>
          <p:spPr>
            <a:xfrm rot="201523">
              <a:off x="3743071" y="1015378"/>
              <a:ext cx="3408223" cy="499204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spcAft>
                  <a:spcPts val="1600"/>
                </a:spcAft>
              </a:pPr>
              <a:r>
                <a:rPr lang="en-US" sz="2400" b="1" u="sng" dirty="0">
                  <a:solidFill>
                    <a:srgbClr val="002060"/>
                  </a:solidFill>
                </a:rPr>
                <a:t>Today’s Agenda</a:t>
              </a:r>
            </a:p>
            <a:p>
              <a:pPr marL="457200" indent="-457200">
                <a:spcAft>
                  <a:spcPts val="1600"/>
                </a:spcAft>
                <a:buAutoNum type="arabicPeriod"/>
              </a:pPr>
              <a:r>
                <a:rPr lang="en-US" sz="2400" b="1" dirty="0">
                  <a:solidFill>
                    <a:srgbClr val="002060"/>
                  </a:solidFill>
                </a:rPr>
                <a:t>Warm up</a:t>
              </a:r>
            </a:p>
            <a:p>
              <a:pPr marL="457200" indent="-457200">
                <a:spcAft>
                  <a:spcPts val="1600"/>
                </a:spcAft>
                <a:buAutoNum type="arabicPeriod"/>
              </a:pPr>
              <a:r>
                <a:rPr lang="en-US" sz="2400" b="1" dirty="0">
                  <a:solidFill>
                    <a:srgbClr val="002060"/>
                  </a:solidFill>
                </a:rPr>
                <a:t>Test</a:t>
              </a:r>
            </a:p>
            <a:p>
              <a:pPr marL="457200" indent="-457200">
                <a:spcAft>
                  <a:spcPts val="1600"/>
                </a:spcAft>
                <a:buAutoNum type="arabicPeriod"/>
              </a:pPr>
              <a:r>
                <a:rPr lang="en-US" sz="2400" b="1" dirty="0">
                  <a:solidFill>
                    <a:srgbClr val="002060"/>
                  </a:solidFill>
                </a:rPr>
                <a:t>Achieve </a:t>
              </a:r>
              <a:r>
                <a:rPr lang="en-US" sz="2400" b="1" dirty="0"/>
                <a:t>When the Sky Turned Red and Green  Respond and Write only</a:t>
              </a:r>
              <a:endParaRPr lang="en-US" sz="2400" b="1" dirty="0">
                <a:solidFill>
                  <a:srgbClr val="002060"/>
                </a:solidFill>
              </a:endParaRPr>
            </a:p>
            <a:p>
              <a:pPr>
                <a:spcAft>
                  <a:spcPts val="1600"/>
                </a:spcAft>
              </a:pPr>
              <a:r>
                <a:rPr lang="en-US" sz="2400" b="1" dirty="0">
                  <a:solidFill>
                    <a:srgbClr val="002060"/>
                  </a:solidFill>
                </a:rPr>
                <a:t>Homework</a:t>
              </a:r>
            </a:p>
            <a:p>
              <a:pPr>
                <a:spcAft>
                  <a:spcPts val="1600"/>
                </a:spcAft>
              </a:pPr>
              <a:r>
                <a:rPr lang="en-US" sz="2400" b="1" dirty="0">
                  <a:solidFill>
                    <a:srgbClr val="002060"/>
                  </a:solidFill>
                  <a:highlight>
                    <a:srgbClr val="FFFF00"/>
                  </a:highlight>
                </a:rPr>
                <a:t>Make up due next class</a:t>
              </a:r>
            </a:p>
            <a:p>
              <a:pPr marL="457200" indent="-457200">
                <a:spcAft>
                  <a:spcPts val="1600"/>
                </a:spcAft>
                <a:buAutoNum type="arabicPeriod"/>
              </a:pPr>
              <a:endParaRPr lang="en-US" sz="2400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020CA14-8D86-49A6-997A-CA9351B0F507}"/>
              </a:ext>
            </a:extLst>
          </p:cNvPr>
          <p:cNvGrpSpPr/>
          <p:nvPr/>
        </p:nvGrpSpPr>
        <p:grpSpPr>
          <a:xfrm>
            <a:off x="8785468" y="2203554"/>
            <a:ext cx="3419012" cy="2522594"/>
            <a:chOff x="8723622" y="1509624"/>
            <a:chExt cx="3419012" cy="5348376"/>
          </a:xfrm>
        </p:grpSpPr>
        <p:pic>
          <p:nvPicPr>
            <p:cNvPr id="43" name="Picture 42" descr="A screenshot of a computer&#10;&#10;Description automatically generated">
              <a:extLst>
                <a:ext uri="{FF2B5EF4-FFF2-40B4-BE49-F238E27FC236}">
                  <a16:creationId xmlns:a16="http://schemas.microsoft.com/office/drawing/2014/main" id="{3BE657B4-22FB-48A7-8773-8CD1D32AABB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23622" y="1509624"/>
              <a:ext cx="3419012" cy="5348376"/>
            </a:xfrm>
            <a:prstGeom prst="rect">
              <a:avLst/>
            </a:prstGeom>
          </p:spPr>
        </p:pic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465A98C-1CD1-4735-B0AA-0A80F016170C}"/>
                </a:ext>
              </a:extLst>
            </p:cNvPr>
            <p:cNvSpPr txBox="1"/>
            <p:nvPr/>
          </p:nvSpPr>
          <p:spPr>
            <a:xfrm>
              <a:off x="8791574" y="1790700"/>
              <a:ext cx="2486025" cy="496637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600"/>
                </a:spcAft>
              </a:pPr>
              <a:r>
                <a:rPr lang="en-US" b="1" dirty="0">
                  <a:solidFill>
                    <a:srgbClr val="F93F2A"/>
                  </a:solidFill>
                </a:rPr>
                <a:t>Reminders/Homework</a:t>
              </a:r>
            </a:p>
            <a:p>
              <a:r>
                <a:rPr lang="en-US" sz="1200" dirty="0">
                  <a:solidFill>
                    <a:srgbClr val="F93F2A"/>
                  </a:solidFill>
                </a:rPr>
                <a:t> No items		 </a:t>
              </a:r>
              <a:r>
                <a:rPr lang="en-US" sz="1200" dirty="0">
                  <a:solidFill>
                    <a:srgbClr val="00B050"/>
                  </a:solidFill>
                </a:rPr>
                <a:t>   </a:t>
              </a:r>
              <a:r>
                <a:rPr lang="en-US" sz="1200" u="sng" dirty="0">
                  <a:solidFill>
                    <a:srgbClr val="0070C0"/>
                  </a:solidFill>
                </a:rPr>
                <a:t>Edit</a:t>
              </a:r>
            </a:p>
            <a:p>
              <a:pPr>
                <a:spcAft>
                  <a:spcPts val="500"/>
                </a:spcAft>
              </a:pPr>
              <a:r>
                <a:rPr lang="en-US" sz="800" b="1" dirty="0">
                  <a:solidFill>
                    <a:schemeClr val="bg1">
                      <a:lumMod val="75000"/>
                    </a:schemeClr>
                  </a:solidFill>
                </a:rPr>
                <a:t>____________________________________________</a:t>
              </a:r>
              <a:endParaRPr lang="en-US" sz="600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950FB43-C64F-4257-93D6-2509D0EF7512}"/>
                </a:ext>
              </a:extLst>
            </p:cNvPr>
            <p:cNvSpPr txBox="1"/>
            <p:nvPr/>
          </p:nvSpPr>
          <p:spPr>
            <a:xfrm>
              <a:off x="8797925" y="2470792"/>
              <a:ext cx="2393950" cy="415225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285750" indent="-285750">
                <a:spcAft>
                  <a:spcPts val="300"/>
                </a:spcAft>
                <a:buFont typeface="Wingdings" panose="05000000000000000000" pitchFamily="2" charset="2"/>
                <a:buChar char="¡"/>
              </a:pPr>
              <a:r>
                <a:rPr lang="en-US" sz="1800" b="1" dirty="0">
                  <a:solidFill>
                    <a:srgbClr val="002060"/>
                  </a:solidFill>
                </a:rPr>
                <a:t>Make up Baseline Testing</a:t>
              </a:r>
            </a:p>
            <a:p>
              <a:pPr marL="285750" indent="-285750">
                <a:spcAft>
                  <a:spcPts val="300"/>
                </a:spcAft>
                <a:buFont typeface="Wingdings" panose="05000000000000000000" pitchFamily="2" charset="2"/>
                <a:buChar char="¡"/>
              </a:pPr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sym typeface="Wingdings" panose="05000000000000000000" pitchFamily="2" charset="2"/>
                </a:rPr>
                <a:t> </a:t>
              </a:r>
            </a:p>
          </p:txBody>
        </p:sp>
      </p:grpSp>
      <p:sp>
        <p:nvSpPr>
          <p:cNvPr id="45" name="Date Placeholder 44">
            <a:extLst>
              <a:ext uri="{FF2B5EF4-FFF2-40B4-BE49-F238E27FC236}">
                <a16:creationId xmlns:a16="http://schemas.microsoft.com/office/drawing/2014/main" id="{E30F83E6-926D-469A-9992-3BFF7DC459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6E6DEF-8407-4A9F-9865-1D03C2F3A2A2}" type="datetimeFigureOut">
              <a:rPr lang="en-US" smtClean="0"/>
              <a:pPr/>
              <a:t>9/9/2022</a:t>
            </a:fld>
            <a:endParaRPr lang="en-US" baseline="-25000">
              <a:solidFill>
                <a:srgbClr val="F3F3F3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E1B847-1289-479B-9D94-48D016D161D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64000" y="4726148"/>
            <a:ext cx="2189721" cy="197640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26D573C-4AD8-42C7-97DC-BAEAEC04336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477757">
            <a:off x="9499846" y="5861564"/>
            <a:ext cx="1312255" cy="87321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E42C516-D7D0-4C53-82B9-4869983E1B9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166345">
            <a:off x="9365934" y="4651182"/>
            <a:ext cx="1641447" cy="125588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454717B-7007-48EE-BE2C-AC961A813B9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319122">
            <a:off x="9499773" y="5332734"/>
            <a:ext cx="1347333" cy="91447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52B1E71-BD0B-4DC3-AF0C-020C315783E0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28915" t="42757" r="53279" b="33325"/>
          <a:stretch/>
        </p:blipFill>
        <p:spPr>
          <a:xfrm>
            <a:off x="8452640" y="54442"/>
            <a:ext cx="3682909" cy="2375729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E2A6144C-5EC2-4984-90E8-17F226B9FDD7}"/>
              </a:ext>
            </a:extLst>
          </p:cNvPr>
          <p:cNvSpPr/>
          <p:nvPr/>
        </p:nvSpPr>
        <p:spPr>
          <a:xfrm>
            <a:off x="9203737" y="615835"/>
            <a:ext cx="2316862" cy="11670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B4506C-2564-4DD7-BE38-C2F1FDC121E8}"/>
              </a:ext>
            </a:extLst>
          </p:cNvPr>
          <p:cNvSpPr txBox="1"/>
          <p:nvPr/>
        </p:nvSpPr>
        <p:spPr>
          <a:xfrm>
            <a:off x="9229253" y="804783"/>
            <a:ext cx="23168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Accelerated Science 1 Grade 6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92D68C6-6E81-4E5B-9854-3AE722DC07B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5559" y="3102850"/>
            <a:ext cx="3520918" cy="211023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C5332E7-1330-476A-9E8E-3154677EB15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42728" y="2656895"/>
            <a:ext cx="2895851" cy="1005927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D857DFA4-DC33-4B7F-8743-A2174AF5E996}"/>
              </a:ext>
            </a:extLst>
          </p:cNvPr>
          <p:cNvSpPr txBox="1"/>
          <p:nvPr/>
        </p:nvSpPr>
        <p:spPr>
          <a:xfrm>
            <a:off x="353842" y="3739902"/>
            <a:ext cx="265628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4000" dirty="0"/>
              <a:t>SC.8.P.8.3</a:t>
            </a:r>
          </a:p>
        </p:txBody>
      </p:sp>
    </p:spTree>
    <p:extLst>
      <p:ext uri="{BB962C8B-B14F-4D97-AF65-F5344CB8AC3E}">
        <p14:creationId xmlns:p14="http://schemas.microsoft.com/office/powerpoint/2010/main" val="1720526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A6A6F-96DF-BF38-8190-AEBCB475B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4B84B-8747-B891-416D-FCDD9B001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Monday Sept 12   Open House    6-7:30 pm</a:t>
            </a:r>
          </a:p>
          <a:p>
            <a:r>
              <a:rPr lang="en-US" dirty="0"/>
              <a:t>Tuesday Sept 13  FAST Testing Reading  Adjusted Schedule</a:t>
            </a:r>
          </a:p>
          <a:p>
            <a:pPr lvl="1"/>
            <a:r>
              <a:rPr lang="en-US" dirty="0"/>
              <a:t>Assigned testing rooms</a:t>
            </a:r>
          </a:p>
          <a:p>
            <a:r>
              <a:rPr lang="en-US" dirty="0"/>
              <a:t>Wednesday </a:t>
            </a:r>
            <a:r>
              <a:rPr lang="en-US"/>
              <a:t>Sept 14  </a:t>
            </a:r>
            <a:r>
              <a:rPr lang="en-US" dirty="0"/>
              <a:t>FAST Testing Math  Adjusted Schedule</a:t>
            </a:r>
          </a:p>
          <a:p>
            <a:pPr lvl="1"/>
            <a:r>
              <a:rPr lang="en-US" dirty="0"/>
              <a:t>Same assigned testing rooms</a:t>
            </a:r>
          </a:p>
          <a:p>
            <a:pPr marL="452438" lvl="1" indent="-452438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74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983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After test….. Blended Learning&gt;Achieve 3000</a:t>
            </a:r>
            <a:br>
              <a:rPr lang="en-US" dirty="0"/>
            </a:br>
            <a:r>
              <a:rPr lang="en-US" dirty="0"/>
              <a:t>Achieve Article    When the Sky Turned Red and Green </a:t>
            </a:r>
            <a:r>
              <a:rPr lang="en-US" sz="4400" b="1" i="1" dirty="0"/>
              <a:t>Respond and Write only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681" y="3377655"/>
            <a:ext cx="4911800" cy="27993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05970" y="3903260"/>
            <a:ext cx="15012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Water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75964" y="3780430"/>
            <a:ext cx="15285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Salt Water </a:t>
            </a:r>
          </a:p>
        </p:txBody>
      </p:sp>
      <p:sp>
        <p:nvSpPr>
          <p:cNvPr id="8" name="Right Arrow 7"/>
          <p:cNvSpPr/>
          <p:nvPr/>
        </p:nvSpPr>
        <p:spPr>
          <a:xfrm rot="11245354">
            <a:off x="5003543" y="5086008"/>
            <a:ext cx="3589361" cy="832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387152" y="4213032"/>
            <a:ext cx="42035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Flame from Bunsen Burner</a:t>
            </a:r>
          </a:p>
        </p:txBody>
      </p:sp>
    </p:spTree>
    <p:extLst>
      <p:ext uri="{BB962C8B-B14F-4D97-AF65-F5344CB8AC3E}">
        <p14:creationId xmlns:p14="http://schemas.microsoft.com/office/powerpoint/2010/main" val="833808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183</Words>
  <Application>Microsoft Office PowerPoint</Application>
  <PresentationFormat>Widescreen</PresentationFormat>
  <Paragraphs>45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Warm UP</vt:lpstr>
      <vt:lpstr>PowerPoint Presentation</vt:lpstr>
      <vt:lpstr>Upcoming </vt:lpstr>
      <vt:lpstr>After test….. Blended Learning&gt;Achieve 3000 Achieve Article    When the Sky Turned Red and Green Respond and Write only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Nanney, Madge F.</dc:creator>
  <cp:lastModifiedBy>Nanney, Madge F.</cp:lastModifiedBy>
  <cp:revision>4</cp:revision>
  <dcterms:created xsi:type="dcterms:W3CDTF">2022-09-02T16:25:07Z</dcterms:created>
  <dcterms:modified xsi:type="dcterms:W3CDTF">2022-09-09T11:15:46Z</dcterms:modified>
</cp:coreProperties>
</file>