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421" r:id="rId3"/>
    <p:sldId id="424" r:id="rId4"/>
    <p:sldId id="422" r:id="rId5"/>
    <p:sldId id="42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0FF9BE-C73F-40A3-AB14-92467D172168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08FB5-6461-4E64-B75B-B8172BAF3C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45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https://onedrive.live.com/view.aspx?resid=CB874CC0C44B1C9F!979197&amp;ithint=file%2cpptx&amp;authkey=!ALEdFdOPfacslVk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A5E20C7-F8A7-4AB1-B18A-89CA49F017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227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ED873E-1577-F067-AA84-16E456BC37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56E207-83F3-433F-B420-B525904429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003B2C-AC41-27EB-61AE-C2F20F703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0E54-C615-4674-981B-7501C71F3BC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3E6A64-B812-BE1A-96D7-626DC3D50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EDAAB-F538-5F3A-4FC8-458D0BBD3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9987-BD9C-4B52-AF97-62FF1FD0B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406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71B448-1C4F-AAD6-7C76-2ABD89C312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886115-AF29-BB38-5A48-0769258A44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FDD48C-4E1C-7639-B938-68D283ABD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0E54-C615-4674-981B-7501C71F3BC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FDDC84-CE07-4005-BCB0-E27123DDA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4B21D-23E7-E2DF-13DA-D88DEF4988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9987-BD9C-4B52-AF97-62FF1FD0B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0792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6579AA-0231-2B9E-8BC8-3F53D04095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98B7A5-BA4A-817A-AE41-5375E8C138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92C3BD-3231-EA99-18B9-A865B66EB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0E54-C615-4674-981B-7501C71F3BC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6F0E4-647C-9270-C7E8-D867C989F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5FA32-2309-0EEE-0C9C-F6284F4A0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9987-BD9C-4B52-AF97-62FF1FD0B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00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06BBD-4FB4-B6A0-761D-0B77BF571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7E9E3-1A0D-1724-E7FB-07FAC8B74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3E4CF-E529-26D1-F3B2-C11542515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0E54-C615-4674-981B-7501C71F3BC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31ACB1-8AD8-13BF-8630-1D2705397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237E69-E3F4-C294-8AC1-C90F3C65E9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9987-BD9C-4B52-AF97-62FF1FD0B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7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B11A65-BE57-877F-E590-2EA58A378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8A1B4C-B12D-3826-B043-0D55F4378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FF7A97-CA0A-A6F4-6331-65F151A40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0E54-C615-4674-981B-7501C71F3BC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08057-FBA6-5716-3A2F-85AE8B4251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2D011E-7280-CF78-7E4B-DEC37C050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9987-BD9C-4B52-AF97-62FF1FD0B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89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6E8001-5F77-98EE-CAD4-2D2DFF3E5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7F3E89-A0EA-7531-66B8-E93A6C6323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A63C7-450D-DA17-B567-8A1D1A543F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95638-A3C8-8C0F-735E-5553B6E58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0E54-C615-4674-981B-7501C71F3BC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BAA61C-351E-5684-2964-1B69E78A4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CCA63B-019E-C62A-188F-833FF8F9BB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9987-BD9C-4B52-AF97-62FF1FD0B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3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A27F1-252F-D97F-4086-50F3A4A38A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488533-EF61-053A-0DDF-5971AC4134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B0A653-C624-A840-9144-AE323CC203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A4968E-75AA-5649-3A3D-4D449A4479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B7C06E-4F77-DF3C-8843-1A0C6EC27EA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8B8380-4FA0-03C7-845C-5411C07D4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0E54-C615-4674-981B-7501C71F3BC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C7F57A-0E97-755C-16E1-04A1D18F7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87F99E-8F38-EBEF-5414-573C06096A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9987-BD9C-4B52-AF97-62FF1FD0B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81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31AD6-92AF-D8A2-C6C6-5AA2113FD4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E11CE6-4B3F-7388-F3F5-493D0649A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0E54-C615-4674-981B-7501C71F3BC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5F2982-0160-F0A5-1576-0576C7A0A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DB060E-D023-49F4-9EA8-CC424A1E9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9987-BD9C-4B52-AF97-62FF1FD0B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52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93CA6D-4552-BF7B-E978-D51BF758C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0E54-C615-4674-981B-7501C71F3BC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194249-23FA-4964-4670-433C867B2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DE0670-C8A5-2D8C-39BD-1D3DDD2D3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9987-BD9C-4B52-AF97-62FF1FD0B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39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35B731-9B5E-528F-C8C3-D296D5278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9434F1-015B-471A-9F94-B6E0301979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8FB1A6-6F18-A53C-EA8A-19E8BC00A4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E28E1-799F-354A-0994-B31446EE23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0E54-C615-4674-981B-7501C71F3BC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8C3B48-4349-4335-58AC-1DA59CDB1F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D45933-0658-18AD-9221-24C828355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9987-BD9C-4B52-AF97-62FF1FD0B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371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78983-3A5E-7162-3912-D0C007A6F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B3E37C-D27C-1DFB-1A55-9C8152730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DA0018-33CF-96BD-98E8-F847AF946C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36A57-A35D-0CE9-F784-6F8A2B5567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20E54-C615-4674-981B-7501C71F3BC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928FA9-C135-8A45-EFBD-3CFF7FFE2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071D0-59B5-194A-6386-32E592039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219987-BD9C-4B52-AF97-62FF1FD0B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40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18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7CB0E8C-5C6C-22C0-371C-25B2200B4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CF6021-97B3-838C-D2EB-4A1CDC36A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BCB0A8-F227-67F5-1ACA-F8A80030F2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120E54-C615-4674-981B-7501C71F3BC0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4C5AD-EB4F-83F0-071A-42961A074E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B887C4-37E9-4019-D468-C7C045AAD2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219987-BD9C-4B52-AF97-62FF1FD0BB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83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2E7C538-CAF0-52D2-CBFC-239F759EF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Warm UP (from the homework)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6B96EB4-55DB-4B74-0869-D64D5335432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 Problems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Density is  ________________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 is 20 KG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 is 5 L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    Density is  ________________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 is 50 KG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 is 150 L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    Density is  ________________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 is 350 KG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 is 50 L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   Density is  ________________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 is 45 KG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 is 9 L</a:t>
            </a:r>
          </a:p>
          <a:p>
            <a:pPr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   Density is  ________________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Mass is 75 KG</a:t>
            </a:r>
          </a:p>
          <a:p>
            <a:pPr marL="91440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Volume is 15 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AA04A0-D5D1-AE19-333F-CC2959C6B60D}"/>
              </a:ext>
            </a:extLst>
          </p:cNvPr>
          <p:cNvSpPr txBox="1"/>
          <p:nvPr/>
        </p:nvSpPr>
        <p:spPr>
          <a:xfrm>
            <a:off x="6096000" y="1265274"/>
            <a:ext cx="495122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Which is most dense?  Which is least dense?</a:t>
            </a: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80FBCD15-0ADD-F7E3-0E0B-2CF77A809CE8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b="6890"/>
          <a:stretch/>
        </p:blipFill>
        <p:spPr>
          <a:xfrm>
            <a:off x="6826103" y="2386776"/>
            <a:ext cx="3773672" cy="3790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19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C9D52598-6A84-4A57-90CB-1982A762B8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89" y="155446"/>
            <a:ext cx="2457125" cy="2625854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0342451A-7E7E-447F-852B-AC7BE9AF8ADD}"/>
              </a:ext>
            </a:extLst>
          </p:cNvPr>
          <p:cNvSpPr txBox="1"/>
          <p:nvPr/>
        </p:nvSpPr>
        <p:spPr>
          <a:xfrm>
            <a:off x="228600" y="476250"/>
            <a:ext cx="2305050" cy="52322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Wednesday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1330603-1469-4B6A-B3C3-FAE5FA8C02E0}"/>
              </a:ext>
            </a:extLst>
          </p:cNvPr>
          <p:cNvSpPr txBox="1"/>
          <p:nvPr/>
        </p:nvSpPr>
        <p:spPr>
          <a:xfrm>
            <a:off x="156589" y="1085850"/>
            <a:ext cx="2457125" cy="4001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2000" b="1" dirty="0">
                <a:solidFill>
                  <a:srgbClr val="002060"/>
                </a:solidFill>
              </a:rPr>
              <a:t>September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05B4575-870F-4FFC-B3D5-AB3B9F5E5DF0}"/>
              </a:ext>
            </a:extLst>
          </p:cNvPr>
          <p:cNvSpPr txBox="1"/>
          <p:nvPr/>
        </p:nvSpPr>
        <p:spPr>
          <a:xfrm>
            <a:off x="130363" y="1443248"/>
            <a:ext cx="2457125" cy="110799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en-US" sz="6600" b="1" dirty="0">
                <a:solidFill>
                  <a:srgbClr val="002060"/>
                </a:solidFill>
              </a:rPr>
              <a:t>7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F6EE4BBD-ABB1-43D3-8998-C398A30C8C2E}"/>
              </a:ext>
            </a:extLst>
          </p:cNvPr>
          <p:cNvGrpSpPr/>
          <p:nvPr/>
        </p:nvGrpSpPr>
        <p:grpSpPr>
          <a:xfrm>
            <a:off x="3603145" y="0"/>
            <a:ext cx="4985709" cy="6858000"/>
            <a:chOff x="2810327" y="0"/>
            <a:chExt cx="4985709" cy="6858000"/>
          </a:xfrm>
        </p:grpSpPr>
        <p:grpSp>
          <p:nvGrpSpPr>
            <p:cNvPr id="29" name="Group 28">
              <a:extLst>
                <a:ext uri="{FF2B5EF4-FFF2-40B4-BE49-F238E27FC236}">
                  <a16:creationId xmlns:a16="http://schemas.microsoft.com/office/drawing/2014/main" id="{43F41BAB-E996-41D9-B066-9DFB64957FB5}"/>
                </a:ext>
              </a:extLst>
            </p:cNvPr>
            <p:cNvGrpSpPr/>
            <p:nvPr/>
          </p:nvGrpSpPr>
          <p:grpSpPr>
            <a:xfrm>
              <a:off x="2810327" y="0"/>
              <a:ext cx="4985709" cy="6858000"/>
              <a:chOff x="2810327" y="0"/>
              <a:chExt cx="4985709" cy="6858000"/>
            </a:xfrm>
          </p:grpSpPr>
          <p:pic>
            <p:nvPicPr>
              <p:cNvPr id="22" name="Picture 21" descr="A screenshot of a computer&#10;&#10;Description automatically generated">
                <a:extLst>
                  <a:ext uri="{FF2B5EF4-FFF2-40B4-BE49-F238E27FC236}">
                    <a16:creationId xmlns:a16="http://schemas.microsoft.com/office/drawing/2014/main" id="{86CDBDF8-677A-44C1-9715-B2037B4A12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rot="201523">
                <a:off x="2810327" y="0"/>
                <a:ext cx="4985709" cy="6858000"/>
              </a:xfrm>
              <a:prstGeom prst="rect">
                <a:avLst/>
              </a:prstGeom>
            </p:spPr>
          </p:pic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F7163343-AEEE-4D0F-A3D6-2CFE06F31A05}"/>
                  </a:ext>
                </a:extLst>
              </p:cNvPr>
              <p:cNvSpPr/>
              <p:nvPr/>
            </p:nvSpPr>
            <p:spPr>
              <a:xfrm rot="201523">
                <a:off x="3391675" y="764881"/>
                <a:ext cx="3914775" cy="5553075"/>
              </a:xfrm>
              <a:prstGeom prst="rect">
                <a:avLst/>
              </a:prstGeom>
              <a:solidFill>
                <a:srgbClr val="FFFFFF">
                  <a:alpha val="4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E71DC61-6328-44C1-98CB-A112ECF3E8B3}"/>
                </a:ext>
              </a:extLst>
            </p:cNvPr>
            <p:cNvSpPr txBox="1">
              <a:spLocks noChangeAspect="1"/>
            </p:cNvSpPr>
            <p:nvPr/>
          </p:nvSpPr>
          <p:spPr>
            <a:xfrm rot="201523">
              <a:off x="3743071" y="1015378"/>
              <a:ext cx="3408223" cy="4992043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algn="ctr">
                <a:spcAft>
                  <a:spcPts val="1600"/>
                </a:spcAft>
              </a:pPr>
              <a:r>
                <a:rPr lang="en-US" sz="2400" b="1" u="sng" dirty="0">
                  <a:solidFill>
                    <a:srgbClr val="002060"/>
                  </a:solidFill>
                </a:rPr>
                <a:t>Today’s Agenda</a:t>
              </a:r>
            </a:p>
            <a:p>
              <a:pPr marL="457200" indent="-457200">
                <a:spcAft>
                  <a:spcPts val="1600"/>
                </a:spcAft>
                <a:buAutoNum type="arabicPeriod"/>
              </a:pPr>
              <a:r>
                <a:rPr lang="en-US" sz="2400" b="1" dirty="0">
                  <a:solidFill>
                    <a:srgbClr val="002060"/>
                  </a:solidFill>
                </a:rPr>
                <a:t>Warm up</a:t>
              </a:r>
            </a:p>
            <a:p>
              <a:pPr marL="457200" indent="-457200">
                <a:spcAft>
                  <a:spcPts val="1600"/>
                </a:spcAft>
                <a:buAutoNum type="arabicPeriod"/>
              </a:pPr>
              <a:r>
                <a:rPr lang="en-US" sz="2400" b="1" dirty="0">
                  <a:solidFill>
                    <a:srgbClr val="002060"/>
                  </a:solidFill>
                </a:rPr>
                <a:t>Review Focus/Upload</a:t>
              </a:r>
            </a:p>
            <a:p>
              <a:pPr marL="457200" indent="-457200">
                <a:spcAft>
                  <a:spcPts val="1600"/>
                </a:spcAft>
                <a:buAutoNum type="arabicPeriod"/>
              </a:pPr>
              <a:r>
                <a:rPr lang="en-US" sz="2400" b="1" dirty="0">
                  <a:solidFill>
                    <a:srgbClr val="002060"/>
                  </a:solidFill>
                </a:rPr>
                <a:t>Return sub work</a:t>
              </a:r>
            </a:p>
            <a:p>
              <a:pPr marL="457200" indent="-457200">
                <a:spcAft>
                  <a:spcPts val="1600"/>
                </a:spcAft>
                <a:buAutoNum type="arabicPeriod"/>
              </a:pPr>
              <a:r>
                <a:rPr lang="en-US" sz="2400" b="1" dirty="0">
                  <a:solidFill>
                    <a:srgbClr val="002060"/>
                  </a:solidFill>
                </a:rPr>
                <a:t>Online Review</a:t>
              </a:r>
            </a:p>
            <a:p>
              <a:pPr marL="457200" indent="-457200">
                <a:spcAft>
                  <a:spcPts val="1600"/>
                </a:spcAft>
                <a:buAutoNum type="arabicPeriod"/>
              </a:pPr>
              <a:r>
                <a:rPr lang="en-US" sz="2400" b="1" dirty="0">
                  <a:solidFill>
                    <a:srgbClr val="002060"/>
                  </a:solidFill>
                </a:rPr>
                <a:t>Study Guide</a:t>
              </a:r>
            </a:p>
            <a:p>
              <a:pPr>
                <a:spcAft>
                  <a:spcPts val="1600"/>
                </a:spcAft>
              </a:pPr>
              <a:r>
                <a:rPr lang="en-US" sz="2400" b="1" dirty="0">
                  <a:solidFill>
                    <a:srgbClr val="002060"/>
                  </a:solidFill>
                </a:rPr>
                <a:t>Homework</a:t>
              </a:r>
            </a:p>
            <a:p>
              <a:pPr>
                <a:spcAft>
                  <a:spcPts val="1600"/>
                </a:spcAft>
              </a:pPr>
              <a:r>
                <a:rPr lang="en-US" sz="2400" b="1" dirty="0">
                  <a:solidFill>
                    <a:srgbClr val="002060"/>
                  </a:solidFill>
                  <a:highlight>
                    <a:srgbClr val="FFFF00"/>
                  </a:highlight>
                </a:rPr>
                <a:t>Test next class</a:t>
              </a:r>
            </a:p>
            <a:p>
              <a:pPr marL="457200" indent="-457200">
                <a:spcAft>
                  <a:spcPts val="1600"/>
                </a:spcAft>
                <a:buAutoNum type="arabicPeriod"/>
              </a:pPr>
              <a:endParaRPr lang="en-US" sz="2400" b="1" dirty="0">
                <a:solidFill>
                  <a:srgbClr val="002060"/>
                </a:solidFill>
              </a:endParaRP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4020CA14-8D86-49A6-997A-CA9351B0F507}"/>
              </a:ext>
            </a:extLst>
          </p:cNvPr>
          <p:cNvGrpSpPr/>
          <p:nvPr/>
        </p:nvGrpSpPr>
        <p:grpSpPr>
          <a:xfrm>
            <a:off x="8785468" y="2203554"/>
            <a:ext cx="3419012" cy="2522594"/>
            <a:chOff x="8723622" y="1509624"/>
            <a:chExt cx="3419012" cy="5348376"/>
          </a:xfrm>
        </p:grpSpPr>
        <p:pic>
          <p:nvPicPr>
            <p:cNvPr id="43" name="Picture 42" descr="A screenshot of a computer&#10;&#10;Description automatically generated">
              <a:extLst>
                <a:ext uri="{FF2B5EF4-FFF2-40B4-BE49-F238E27FC236}">
                  <a16:creationId xmlns:a16="http://schemas.microsoft.com/office/drawing/2014/main" id="{3BE657B4-22FB-48A7-8773-8CD1D32AABB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23622" y="1509624"/>
              <a:ext cx="3419012" cy="5348376"/>
            </a:xfrm>
            <a:prstGeom prst="rect">
              <a:avLst/>
            </a:prstGeom>
          </p:spPr>
        </p:pic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C465A98C-1CD1-4735-B0AA-0A80F016170C}"/>
                </a:ext>
              </a:extLst>
            </p:cNvPr>
            <p:cNvSpPr txBox="1"/>
            <p:nvPr/>
          </p:nvSpPr>
          <p:spPr>
            <a:xfrm>
              <a:off x="8791574" y="1790700"/>
              <a:ext cx="2486025" cy="4966379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en-US" b="1" dirty="0">
                  <a:solidFill>
                    <a:srgbClr val="F93F2A"/>
                  </a:solidFill>
                </a:rPr>
                <a:t>Reminders/Homework</a:t>
              </a:r>
            </a:p>
            <a:p>
              <a:r>
                <a:rPr lang="en-US" sz="1200" dirty="0">
                  <a:solidFill>
                    <a:srgbClr val="F93F2A"/>
                  </a:solidFill>
                </a:rPr>
                <a:t> No items		 </a:t>
              </a:r>
              <a:r>
                <a:rPr lang="en-US" sz="1200" dirty="0">
                  <a:solidFill>
                    <a:srgbClr val="00B050"/>
                  </a:solidFill>
                </a:rPr>
                <a:t>   </a:t>
              </a:r>
              <a:r>
                <a:rPr lang="en-US" sz="1200" u="sng" dirty="0">
                  <a:solidFill>
                    <a:srgbClr val="0070C0"/>
                  </a:solidFill>
                </a:rPr>
                <a:t>Edit</a:t>
              </a:r>
            </a:p>
            <a:p>
              <a:pPr>
                <a:spcAft>
                  <a:spcPts val="500"/>
                </a:spcAft>
              </a:pPr>
              <a:r>
                <a:rPr lang="en-US" sz="800" b="1" dirty="0">
                  <a:solidFill>
                    <a:schemeClr val="bg1">
                      <a:lumMod val="75000"/>
                    </a:schemeClr>
                  </a:solidFill>
                </a:rPr>
                <a:t>____________________________________________</a:t>
              </a:r>
              <a:endParaRPr lang="en-US" sz="600" b="1" dirty="0">
                <a:solidFill>
                  <a:schemeClr val="bg1">
                    <a:lumMod val="75000"/>
                  </a:schemeClr>
                </a:solidFill>
              </a:endParaRP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  <a:p>
              <a:r>
                <a:rPr lang="en-US" sz="2000" dirty="0">
                  <a:solidFill>
                    <a:schemeClr val="bg1">
                      <a:lumMod val="75000"/>
                    </a:schemeClr>
                  </a:solidFill>
                </a:rPr>
                <a:t>     _______________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E950FB43-C64F-4257-93D6-2509D0EF7512}"/>
                </a:ext>
              </a:extLst>
            </p:cNvPr>
            <p:cNvSpPr txBox="1"/>
            <p:nvPr/>
          </p:nvSpPr>
          <p:spPr>
            <a:xfrm>
              <a:off x="8797925" y="2470792"/>
              <a:ext cx="2393950" cy="4152258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 marL="285750" indent="-285750">
                <a:spcAft>
                  <a:spcPts val="300"/>
                </a:spcAft>
                <a:buFont typeface="Wingdings" panose="05000000000000000000" pitchFamily="2" charset="2"/>
                <a:buChar char="¡"/>
              </a:pPr>
              <a:r>
                <a:rPr lang="en-US" sz="1800" b="1" dirty="0">
                  <a:solidFill>
                    <a:srgbClr val="002060"/>
                  </a:solidFill>
                </a:rPr>
                <a:t>Make up Baseline Testing</a:t>
              </a:r>
            </a:p>
            <a:p>
              <a:pPr marL="285750" indent="-285750">
                <a:spcAft>
                  <a:spcPts val="300"/>
                </a:spcAft>
                <a:buFont typeface="Wingdings" panose="05000000000000000000" pitchFamily="2" charset="2"/>
                <a:buChar char="¡"/>
              </a:pPr>
              <a:r>
                <a:rPr lang="en-US" dirty="0">
                  <a:solidFill>
                    <a:schemeClr val="tx1">
                      <a:lumMod val="85000"/>
                      <a:lumOff val="15000"/>
                    </a:schemeClr>
                  </a:solidFill>
                  <a:sym typeface="Wingdings" panose="05000000000000000000" pitchFamily="2" charset="2"/>
                </a:rPr>
                <a:t> </a:t>
              </a:r>
            </a:p>
          </p:txBody>
        </p:sp>
      </p:grpSp>
      <p:sp>
        <p:nvSpPr>
          <p:cNvPr id="45" name="Date Placeholder 44">
            <a:extLst>
              <a:ext uri="{FF2B5EF4-FFF2-40B4-BE49-F238E27FC236}">
                <a16:creationId xmlns:a16="http://schemas.microsoft.com/office/drawing/2014/main" id="{E30F83E6-926D-469A-9992-3BFF7DC4595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6E6DEF-8407-4A9F-9865-1D03C2F3A2A2}" type="datetimeFigureOut">
              <a:rPr lang="en-US" smtClean="0"/>
              <a:pPr/>
              <a:t>9/6/2022</a:t>
            </a:fld>
            <a:endParaRPr lang="en-US" baseline="-25000">
              <a:solidFill>
                <a:srgbClr val="F3F3F3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4E1B847-1289-479B-9D94-48D016D161D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64000" y="4726148"/>
            <a:ext cx="2189721" cy="1976406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26D573C-4AD8-42C7-97DC-BAEAEC04336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477757">
            <a:off x="9499846" y="5861564"/>
            <a:ext cx="1312255" cy="87321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E42C516-D7D0-4C53-82B9-4869983E1B9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166345">
            <a:off x="9365934" y="4651182"/>
            <a:ext cx="1641447" cy="125588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54717B-7007-48EE-BE2C-AC961A813B98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 rot="1319122">
            <a:off x="9499773" y="5332734"/>
            <a:ext cx="1347333" cy="91447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D52B1E71-BD0B-4DC3-AF0C-020C315783E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28915" t="42757" r="53279" b="33325"/>
          <a:stretch/>
        </p:blipFill>
        <p:spPr>
          <a:xfrm>
            <a:off x="8452640" y="54442"/>
            <a:ext cx="3682909" cy="2375729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E2A6144C-5EC2-4984-90E8-17F226B9FDD7}"/>
              </a:ext>
            </a:extLst>
          </p:cNvPr>
          <p:cNvSpPr/>
          <p:nvPr/>
        </p:nvSpPr>
        <p:spPr>
          <a:xfrm>
            <a:off x="9203737" y="615835"/>
            <a:ext cx="2316862" cy="116703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B4506C-2564-4DD7-BE38-C2F1FDC121E8}"/>
              </a:ext>
            </a:extLst>
          </p:cNvPr>
          <p:cNvSpPr txBox="1"/>
          <p:nvPr/>
        </p:nvSpPr>
        <p:spPr>
          <a:xfrm>
            <a:off x="9229253" y="804783"/>
            <a:ext cx="23168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Accelerated Science 1 Grade 6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92D68C6-6E81-4E5B-9854-3AE722DC07B8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559" y="3102850"/>
            <a:ext cx="3520918" cy="2110232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C5332E7-1330-476A-9E8E-3154677EB1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442728" y="2656895"/>
            <a:ext cx="2895851" cy="1005927"/>
          </a:xfrm>
          <a:prstGeom prst="rect">
            <a:avLst/>
          </a:prstGeom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D857DFA4-DC33-4B7F-8743-A2174AF5E996}"/>
              </a:ext>
            </a:extLst>
          </p:cNvPr>
          <p:cNvSpPr txBox="1"/>
          <p:nvPr/>
        </p:nvSpPr>
        <p:spPr>
          <a:xfrm>
            <a:off x="353842" y="3739902"/>
            <a:ext cx="265628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dirty="0"/>
              <a:t>SC.8.P.8.3</a:t>
            </a:r>
          </a:p>
        </p:txBody>
      </p:sp>
    </p:spTree>
    <p:extLst>
      <p:ext uri="{BB962C8B-B14F-4D97-AF65-F5344CB8AC3E}">
        <p14:creationId xmlns:p14="http://schemas.microsoft.com/office/powerpoint/2010/main" val="1720526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494D8-FFA5-DBBD-C270-6D96507968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 to Focus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46EE8-D52C-4F56-AB69-5CAC2EDD93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you have an NG with a note…..read the note</a:t>
            </a:r>
          </a:p>
          <a:p>
            <a:r>
              <a:rPr lang="en-US" dirty="0"/>
              <a:t>If it is a blank document</a:t>
            </a:r>
          </a:p>
          <a:p>
            <a:pPr lvl="1"/>
            <a:r>
              <a:rPr lang="en-US" dirty="0"/>
              <a:t>Go to One Drive</a:t>
            </a:r>
          </a:p>
          <a:p>
            <a:pPr lvl="1"/>
            <a:r>
              <a:rPr lang="en-US" dirty="0"/>
              <a:t>Download</a:t>
            </a:r>
          </a:p>
          <a:p>
            <a:pPr lvl="1"/>
            <a:r>
              <a:rPr lang="en-US" dirty="0"/>
              <a:t>Then upload to Focus</a:t>
            </a:r>
          </a:p>
        </p:txBody>
      </p:sp>
    </p:spTree>
    <p:extLst>
      <p:ext uri="{BB962C8B-B14F-4D97-AF65-F5344CB8AC3E}">
        <p14:creationId xmlns:p14="http://schemas.microsoft.com/office/powerpoint/2010/main" val="2944796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5E941-0F4E-79A2-32D0-E34F57EA5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Kahoot.it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8AEEDCE-C6FC-7081-8A13-F3B721C4A4AB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63810" y="1625009"/>
            <a:ext cx="3667125" cy="1247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BCFE43-64AA-3724-FD7E-6DD2FA471DF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Log on</a:t>
            </a:r>
          </a:p>
          <a:p>
            <a:r>
              <a:rPr lang="en-US" dirty="0"/>
              <a:t>Create a school appropriate nick name with your name in it.</a:t>
            </a:r>
          </a:p>
          <a:p>
            <a:r>
              <a:rPr lang="en-US" dirty="0"/>
              <a:t>Top three winner get bonus point on test</a:t>
            </a:r>
          </a:p>
          <a:p>
            <a:r>
              <a:rPr lang="en-US" dirty="0"/>
              <a:t>Battle of the Blocks  Top class points- entire class gets bonus points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C23CCB1-4894-EB92-13AB-B10BDA2A04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9461" y="2950572"/>
            <a:ext cx="3101274" cy="18478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6037CA7-0ACA-CD5E-5274-D963E4987B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64044" y="4940300"/>
            <a:ext cx="2952750" cy="1552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077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99E43D2-6702-FF45-39FF-E1A0F0378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Classwork/Homework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8868AD-E673-69A0-DBA1-8B5EFE64C2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Guide Due next class (Focus)</a:t>
            </a:r>
          </a:p>
          <a:p>
            <a:r>
              <a:rPr lang="en-US" dirty="0"/>
              <a:t>Finish sub work (if needed-due next class)</a:t>
            </a:r>
          </a:p>
        </p:txBody>
      </p:sp>
    </p:spTree>
    <p:extLst>
      <p:ext uri="{BB962C8B-B14F-4D97-AF65-F5344CB8AC3E}">
        <p14:creationId xmlns:p14="http://schemas.microsoft.com/office/powerpoint/2010/main" val="1932822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278</Words>
  <Application>Microsoft Office PowerPoint</Application>
  <PresentationFormat>Widescreen</PresentationFormat>
  <Paragraphs>70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Theme</vt:lpstr>
      <vt:lpstr>Warm UP (from the homework)</vt:lpstr>
      <vt:lpstr>PowerPoint Presentation</vt:lpstr>
      <vt:lpstr>Go to Focus</vt:lpstr>
      <vt:lpstr>Kahoot.it</vt:lpstr>
      <vt:lpstr>Classwork/Homework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(from the homework)</dc:title>
  <dc:creator>Nanney, Madge F.</dc:creator>
  <cp:lastModifiedBy>Nanney, Madge F.</cp:lastModifiedBy>
  <cp:revision>6</cp:revision>
  <dcterms:created xsi:type="dcterms:W3CDTF">2022-09-02T16:03:42Z</dcterms:created>
  <dcterms:modified xsi:type="dcterms:W3CDTF">2022-09-06T12:25:37Z</dcterms:modified>
</cp:coreProperties>
</file>