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433" r:id="rId3"/>
    <p:sldId id="421" r:id="rId4"/>
    <p:sldId id="273" r:id="rId5"/>
    <p:sldId id="432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258" r:id="rId14"/>
    <p:sldId id="422" r:id="rId15"/>
    <p:sldId id="4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3437-1751-45C7-8514-2CE329D57CA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20AA-981B-4CE1-9445-9A769E13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https://onedrive.live.com/view.aspx?resid=CB874CC0C44B1C9F!979197&amp;ithint=file%2cpptx&amp;authkey=!ALEdFdOPfacslVk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E20C7-F8A7-4AB1-B18A-89CA49F01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131A-9ED3-44CC-A937-0DA154674D8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number@students.duvalschools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jj58xD5fDI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KzdOa48LJs?start=61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rsnanneyscience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(DNB warmup)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930" y="1690689"/>
            <a:ext cx="6884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the volume of this rock?</a:t>
            </a:r>
          </a:p>
          <a:p>
            <a:r>
              <a:rPr lang="en-US" sz="4000" dirty="0"/>
              <a:t>Starting volume 115mL</a:t>
            </a:r>
          </a:p>
          <a:p>
            <a:r>
              <a:rPr lang="en-US" sz="4000" dirty="0"/>
              <a:t>Ending volume 118mL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388" y="5827594"/>
            <a:ext cx="10671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pic>
        <p:nvPicPr>
          <p:cNvPr id="1026" name="Picture 2" descr="Displacement (fluid) - Wikipedia">
            <a:extLst>
              <a:ext uri="{FF2B5EF4-FFF2-40B4-BE49-F238E27FC236}">
                <a16:creationId xmlns:a16="http://schemas.microsoft.com/office/drawing/2014/main" id="{834C8E4E-72FE-4A44-8A40-717FEBC6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33" y="938635"/>
            <a:ext cx="4323837" cy="55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7E74-21DA-6DB7-B402-88DE8DB2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book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CD41D-09E5-E3D5-0416-BEEAA9281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8" y="1956391"/>
            <a:ext cx="11530087" cy="3060955"/>
          </a:xfrm>
        </p:spPr>
      </p:pic>
    </p:spTree>
    <p:extLst>
      <p:ext uri="{BB962C8B-B14F-4D97-AF65-F5344CB8AC3E}">
        <p14:creationId xmlns:p14="http://schemas.microsoft.com/office/powerpoint/2010/main" val="255909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B90F-5800-B646-4F82-BC76EAEE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DNB  Digital Notebook in One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EC11B-682A-25B7-5B5C-F7CFE58C5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665" y="1871098"/>
            <a:ext cx="4068696" cy="3115803"/>
          </a:xfrm>
        </p:spPr>
      </p:pic>
    </p:spTree>
    <p:extLst>
      <p:ext uri="{BB962C8B-B14F-4D97-AF65-F5344CB8AC3E}">
        <p14:creationId xmlns:p14="http://schemas.microsoft.com/office/powerpoint/2010/main" val="185334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CD5F-F2C5-2A42-DF99-DD29DCE5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teacher email/checking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1D02-E7BF-F15D-24AF-FEE98EEB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email  </a:t>
            </a:r>
            <a:r>
              <a:rPr lang="en-US" dirty="0">
                <a:hlinkClick r:id="rId2"/>
              </a:rPr>
              <a:t>snumber@students.duvalschools.org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line:  short to the point  EX  Missing work</a:t>
            </a:r>
          </a:p>
          <a:p>
            <a:pPr marL="0" indent="0">
              <a:buNone/>
            </a:pPr>
            <a:r>
              <a:rPr lang="en-US" dirty="0"/>
              <a:t>Body of email:</a:t>
            </a:r>
          </a:p>
          <a:p>
            <a:pPr marL="457200" lvl="1" indent="0">
              <a:buNone/>
            </a:pPr>
            <a:r>
              <a:rPr lang="en-US" dirty="0"/>
              <a:t>Greeting  EX Good Morning,</a:t>
            </a:r>
          </a:p>
          <a:p>
            <a:pPr marL="457200" lvl="1" indent="0">
              <a:buNone/>
            </a:pPr>
            <a:r>
              <a:rPr lang="en-US" dirty="0"/>
              <a:t>State your request:  EX  I was absent on Friday.  I looked on your website and am confused.  </a:t>
            </a:r>
          </a:p>
          <a:p>
            <a:pPr marL="457200" lvl="1" indent="0">
              <a:buNone/>
            </a:pPr>
            <a:r>
              <a:rPr lang="en-US" dirty="0"/>
              <a:t>Thank you</a:t>
            </a:r>
          </a:p>
          <a:p>
            <a:pPr marL="0" indent="0">
              <a:buNone/>
            </a:pPr>
            <a:r>
              <a:rPr lang="en-US" dirty="0"/>
              <a:t>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45179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A0268-C73B-E9E4-F838-5C1392F0C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589151"/>
            <a:ext cx="2420322" cy="2200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225742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373DF-9660-4AE7-94E4-B842A7B3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89998"/>
            <a:ext cx="3723861" cy="2386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7250B9-C963-FBFC-8E07-BC3322475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855823"/>
            <a:ext cx="408467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A8A4-B282-4429-9EBD-77A215AA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taking a bath led to Archimedes' principle - Mark Salata">
            <a:hlinkClick r:id="" action="ppaction://media"/>
            <a:extLst>
              <a:ext uri="{FF2B5EF4-FFF2-40B4-BE49-F238E27FC236}">
                <a16:creationId xmlns:a16="http://schemas.microsoft.com/office/drawing/2014/main" id="{B1A0B07D-18A7-40A9-AEAF-C5167666C3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C4A2-8248-431A-849F-558836C5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Classwork/Homework</a:t>
            </a:r>
            <a:br>
              <a:rPr lang="en-US" dirty="0"/>
            </a:br>
            <a:r>
              <a:rPr lang="en-US" dirty="0"/>
              <a:t>WS Intro to Density   (Focus due 9.2)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16B10E-7F3F-6F9B-71E3-78F9175CA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101" y="2248604"/>
            <a:ext cx="6775798" cy="3505380"/>
          </a:xfrm>
        </p:spPr>
      </p:pic>
    </p:spTree>
    <p:extLst>
      <p:ext uri="{BB962C8B-B14F-4D97-AF65-F5344CB8AC3E}">
        <p14:creationId xmlns:p14="http://schemas.microsoft.com/office/powerpoint/2010/main" val="426570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5ACE-FEA4-45A8-4A2D-52155FBB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up 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BC975-B421-DC42-30C2-BF0343D9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Deskins</a:t>
            </a:r>
          </a:p>
          <a:p>
            <a:r>
              <a:rPr lang="en-US" dirty="0"/>
              <a:t>McBeath</a:t>
            </a:r>
          </a:p>
          <a:p>
            <a:r>
              <a:rPr lang="en-US" dirty="0"/>
              <a:t>Moen</a:t>
            </a:r>
          </a:p>
          <a:p>
            <a:r>
              <a:rPr lang="en-US" dirty="0"/>
              <a:t>Soto</a:t>
            </a:r>
          </a:p>
          <a:p>
            <a:r>
              <a:rPr lang="en-US" dirty="0"/>
              <a:t>Tudor</a:t>
            </a:r>
          </a:p>
          <a:p>
            <a:r>
              <a:rPr lang="en-US" dirty="0" err="1"/>
              <a:t>Whetsel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9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D52598-6A84-4A57-90CB-1982A762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" y="155446"/>
            <a:ext cx="2457125" cy="2625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2451A-7E7E-447F-852B-AC7BE9AF8ADD}"/>
              </a:ext>
            </a:extLst>
          </p:cNvPr>
          <p:cNvSpPr txBox="1"/>
          <p:nvPr/>
        </p:nvSpPr>
        <p:spPr>
          <a:xfrm>
            <a:off x="228600" y="476250"/>
            <a:ext cx="23050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30603-1469-4B6A-B3C3-FAE5FA8C02E0}"/>
              </a:ext>
            </a:extLst>
          </p:cNvPr>
          <p:cNvSpPr txBox="1"/>
          <p:nvPr/>
        </p:nvSpPr>
        <p:spPr>
          <a:xfrm>
            <a:off x="156589" y="1085850"/>
            <a:ext cx="24571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August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B4575-870F-4FFC-B3D5-AB3B9F5E5DF0}"/>
              </a:ext>
            </a:extLst>
          </p:cNvPr>
          <p:cNvSpPr txBox="1"/>
          <p:nvPr/>
        </p:nvSpPr>
        <p:spPr>
          <a:xfrm>
            <a:off x="130363" y="1443248"/>
            <a:ext cx="245712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31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E4BBD-ABB1-43D3-8998-C398A30C8C2E}"/>
              </a:ext>
            </a:extLst>
          </p:cNvPr>
          <p:cNvGrpSpPr/>
          <p:nvPr/>
        </p:nvGrpSpPr>
        <p:grpSpPr>
          <a:xfrm>
            <a:off x="3603145" y="0"/>
            <a:ext cx="4985709" cy="6858000"/>
            <a:chOff x="2810327" y="0"/>
            <a:chExt cx="4985709" cy="68580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F41BAB-E996-41D9-B066-9DFB64957FB5}"/>
                </a:ext>
              </a:extLst>
            </p:cNvPr>
            <p:cNvGrpSpPr/>
            <p:nvPr/>
          </p:nvGrpSpPr>
          <p:grpSpPr>
            <a:xfrm>
              <a:off x="2810327" y="0"/>
              <a:ext cx="4985709" cy="6858000"/>
              <a:chOff x="2810327" y="0"/>
              <a:chExt cx="4985709" cy="6858000"/>
            </a:xfrm>
          </p:grpSpPr>
          <p:pic>
            <p:nvPicPr>
              <p:cNvPr id="22" name="Picture 2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6CDBDF8-677A-44C1-9715-B2037B4A1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23">
                <a:off x="2810327" y="0"/>
                <a:ext cx="4985709" cy="68580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163343-AEEE-4D0F-A3D6-2CFE06F31A05}"/>
                  </a:ext>
                </a:extLst>
              </p:cNvPr>
              <p:cNvSpPr/>
              <p:nvPr/>
            </p:nvSpPr>
            <p:spPr>
              <a:xfrm rot="201523">
                <a:off x="3391675" y="764881"/>
                <a:ext cx="3914775" cy="555307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71DC61-6328-44C1-98CB-A112ECF3E8B3}"/>
                </a:ext>
              </a:extLst>
            </p:cNvPr>
            <p:cNvSpPr txBox="1">
              <a:spLocks noChangeAspect="1"/>
            </p:cNvSpPr>
            <p:nvPr/>
          </p:nvSpPr>
          <p:spPr>
            <a:xfrm rot="201523">
              <a:off x="3743071" y="1015378"/>
              <a:ext cx="3408223" cy="49920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US" sz="2400" b="1" u="sng" dirty="0">
                  <a:solidFill>
                    <a:srgbClr val="002060"/>
                  </a:solidFill>
                </a:rPr>
                <a:t>Today’s Agenda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Warm up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Technology Tips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WS: Density Review (Focus due 9/2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20CA14-8D86-49A6-997A-CA9351B0F507}"/>
              </a:ext>
            </a:extLst>
          </p:cNvPr>
          <p:cNvGrpSpPr/>
          <p:nvPr/>
        </p:nvGrpSpPr>
        <p:grpSpPr>
          <a:xfrm>
            <a:off x="8785468" y="2203554"/>
            <a:ext cx="3419012" cy="2522594"/>
            <a:chOff x="8723622" y="1509624"/>
            <a:chExt cx="3419012" cy="5348376"/>
          </a:xfrm>
        </p:grpSpPr>
        <p:pic>
          <p:nvPicPr>
            <p:cNvPr id="43" name="Picture 4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BE657B4-22FB-48A7-8773-8CD1D32AA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622" y="1509624"/>
              <a:ext cx="3419012" cy="534837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65A98C-1CD1-4735-B0AA-0A80F016170C}"/>
                </a:ext>
              </a:extLst>
            </p:cNvPr>
            <p:cNvSpPr txBox="1"/>
            <p:nvPr/>
          </p:nvSpPr>
          <p:spPr>
            <a:xfrm>
              <a:off x="8791574" y="1790700"/>
              <a:ext cx="2486025" cy="49663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93F2A"/>
                  </a:solidFill>
                </a:rPr>
                <a:t>Reminders/Homework</a:t>
              </a:r>
            </a:p>
            <a:p>
              <a:r>
                <a:rPr lang="en-US" sz="1200" dirty="0">
                  <a:solidFill>
                    <a:srgbClr val="F93F2A"/>
                  </a:solidFill>
                </a:rPr>
                <a:t> No items		 </a:t>
              </a:r>
              <a:r>
                <a:rPr lang="en-US" sz="1200" dirty="0">
                  <a:solidFill>
                    <a:srgbClr val="00B050"/>
                  </a:solidFill>
                </a:rPr>
                <a:t>   </a:t>
              </a:r>
              <a:r>
                <a:rPr lang="en-US" sz="1200" u="sng" dirty="0">
                  <a:solidFill>
                    <a:srgbClr val="0070C0"/>
                  </a:solidFill>
                </a:rPr>
                <a:t>Edit</a:t>
              </a:r>
            </a:p>
            <a:p>
              <a:pPr>
                <a:spcAft>
                  <a:spcPts val="500"/>
                </a:spcAft>
              </a:pPr>
              <a:r>
                <a:rPr lang="en-US" sz="800" b="1" dirty="0">
                  <a:solidFill>
                    <a:schemeClr val="bg1">
                      <a:lumMod val="75000"/>
                    </a:schemeClr>
                  </a:solidFill>
                </a:rPr>
                <a:t>____________________________________________</a:t>
              </a:r>
              <a:endParaRPr lang="en-US" sz="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50FB43-C64F-4257-93D6-2509D0EF7512}"/>
                </a:ext>
              </a:extLst>
            </p:cNvPr>
            <p:cNvSpPr txBox="1"/>
            <p:nvPr/>
          </p:nvSpPr>
          <p:spPr>
            <a:xfrm>
              <a:off x="8797925" y="2470792"/>
              <a:ext cx="2393950" cy="41522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300"/>
                </a:spcAft>
                <a:buFont typeface="Wingdings" panose="05000000000000000000" pitchFamily="2" charset="2"/>
                <a:buChar char="¡"/>
              </a:pPr>
              <a:r>
                <a:rPr lang="en-US" sz="1800" b="1" dirty="0">
                  <a:solidFill>
                    <a:srgbClr val="002060"/>
                  </a:solidFill>
                </a:rPr>
                <a:t>Make up Baseline Testing</a:t>
              </a:r>
            </a:p>
            <a:p>
              <a:pPr marL="285750" indent="-285750">
                <a:spcAft>
                  <a:spcPts val="300"/>
                </a:spcAft>
                <a:buFont typeface="Wingdings" panose="05000000000000000000" pitchFamily="2" charset="2"/>
                <a:buChar char="¡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</p:txBody>
        </p:sp>
      </p:grp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E30F83E6-926D-469A-9992-3BFF7DC4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E6DEF-8407-4A9F-9865-1D03C2F3A2A2}" type="datetimeFigureOut">
              <a:rPr lang="en-US" smtClean="0"/>
              <a:pPr/>
              <a:t>8/30/2022</a:t>
            </a:fld>
            <a:endParaRPr lang="en-US" baseline="-25000">
              <a:solidFill>
                <a:srgbClr val="F3F3F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1B847-1289-479B-9D94-48D016D16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000" y="4726148"/>
            <a:ext cx="2189721" cy="1976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6D573C-4AD8-42C7-97DC-BAEAEC043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77757">
            <a:off x="9499846" y="5861564"/>
            <a:ext cx="1312255" cy="873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2C516-D7D0-4C53-82B9-4869983E1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66345">
            <a:off x="9365934" y="4651182"/>
            <a:ext cx="1641447" cy="12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4717B-7007-48EE-BE2C-AC961A813B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19122">
            <a:off x="9499773" y="5332734"/>
            <a:ext cx="1347333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B1E71-BD0B-4DC3-AF0C-020C315783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915" t="42757" r="53279" b="33325"/>
          <a:stretch/>
        </p:blipFill>
        <p:spPr>
          <a:xfrm>
            <a:off x="8452640" y="54442"/>
            <a:ext cx="3682909" cy="23757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2A6144C-5EC2-4984-90E8-17F226B9FDD7}"/>
              </a:ext>
            </a:extLst>
          </p:cNvPr>
          <p:cNvSpPr/>
          <p:nvPr/>
        </p:nvSpPr>
        <p:spPr>
          <a:xfrm>
            <a:off x="9203737" y="615835"/>
            <a:ext cx="2316862" cy="11670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4506C-2564-4DD7-BE38-C2F1FDC121E8}"/>
              </a:ext>
            </a:extLst>
          </p:cNvPr>
          <p:cNvSpPr txBox="1"/>
          <p:nvPr/>
        </p:nvSpPr>
        <p:spPr>
          <a:xfrm>
            <a:off x="9229253" y="804783"/>
            <a:ext cx="231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Accelerated Science 1 Grade 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2D68C6-6E81-4E5B-9854-3AE722DC07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9" y="3102850"/>
            <a:ext cx="3520918" cy="2110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5332E7-1330-476A-9E8E-3154677EB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28" y="2656895"/>
            <a:ext cx="2895851" cy="10059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57DFA4-DC33-4B7F-8743-A2174AF5E996}"/>
              </a:ext>
            </a:extLst>
          </p:cNvPr>
          <p:cNvSpPr txBox="1"/>
          <p:nvPr/>
        </p:nvSpPr>
        <p:spPr>
          <a:xfrm>
            <a:off x="353842" y="3739902"/>
            <a:ext cx="2656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/>
              <a:t>SC.8.P.8.3</a:t>
            </a:r>
          </a:p>
        </p:txBody>
      </p:sp>
    </p:spTree>
    <p:extLst>
      <p:ext uri="{BB962C8B-B14F-4D97-AF65-F5344CB8AC3E}">
        <p14:creationId xmlns:p14="http://schemas.microsoft.com/office/powerpoint/2010/main" val="172052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SC.8.P.8.3</a:t>
            </a:r>
          </a:p>
          <a:p>
            <a:pPr marL="0" indent="0">
              <a:buNone/>
            </a:pPr>
            <a:r>
              <a:rPr lang="en-US" sz="4000" dirty="0"/>
              <a:t>Explore and describe the densities of various materials through measurement of their masses and volumes.</a:t>
            </a:r>
          </a:p>
        </p:txBody>
      </p:sp>
    </p:spTree>
    <p:extLst>
      <p:ext uri="{BB962C8B-B14F-4D97-AF65-F5344CB8AC3E}">
        <p14:creationId xmlns:p14="http://schemas.microsoft.com/office/powerpoint/2010/main" val="364204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2419-2A7A-F993-2D4A-80D8DEC3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to Focus</a:t>
            </a:r>
          </a:p>
        </p:txBody>
      </p:sp>
      <p:pic>
        <p:nvPicPr>
          <p:cNvPr id="4" name="Online Media 3" title="How to Upload Work to Focus">
            <a:hlinkClick r:id="" action="ppaction://media"/>
            <a:extLst>
              <a:ext uri="{FF2B5EF4-FFF2-40B4-BE49-F238E27FC236}">
                <a16:creationId xmlns:a16="http://schemas.microsoft.com/office/drawing/2014/main" id="{6E82BF50-C218-3F01-7933-0A9B2BEF03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98156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FA9D-A528-E7B4-E130-BCF09AC7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www.mrsnanneyscience.weebly.com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F517D-3602-2E1D-5D8C-9070D9352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789" y="1825625"/>
            <a:ext cx="10260421" cy="4351338"/>
          </a:xfrm>
        </p:spPr>
      </p:pic>
    </p:spTree>
    <p:extLst>
      <p:ext uri="{BB962C8B-B14F-4D97-AF65-F5344CB8AC3E}">
        <p14:creationId xmlns:p14="http://schemas.microsoft.com/office/powerpoint/2010/main" val="3271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25F4-2DBD-AB15-158F-C443988D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F41D8-434C-08CB-4179-A99A3E4CC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25" y="1825625"/>
            <a:ext cx="10014350" cy="4351338"/>
          </a:xfrm>
        </p:spPr>
      </p:pic>
    </p:spTree>
    <p:extLst>
      <p:ext uri="{BB962C8B-B14F-4D97-AF65-F5344CB8AC3E}">
        <p14:creationId xmlns:p14="http://schemas.microsoft.com/office/powerpoint/2010/main" val="225440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8535-E345-20B9-5A04-F2656430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Textbook  Blended Learning?&gt;</a:t>
            </a:r>
            <a:r>
              <a:rPr lang="en-US" sz="4000" dirty="0" err="1"/>
              <a:t>Mcgraw</a:t>
            </a:r>
            <a:r>
              <a:rPr lang="en-US" sz="4000" dirty="0"/>
              <a:t> Hill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02285-DC76-C705-7381-1FB2B7D7A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5268"/>
            <a:ext cx="10515600" cy="3712052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FFA20EE-5908-70DD-A3A8-2FA95A129304}"/>
              </a:ext>
            </a:extLst>
          </p:cNvPr>
          <p:cNvSpPr/>
          <p:nvPr/>
        </p:nvSpPr>
        <p:spPr>
          <a:xfrm>
            <a:off x="8229600" y="1807535"/>
            <a:ext cx="946298" cy="2913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EC8C-41C2-8540-568E-388188EC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4CE0-9180-7E37-406A-F54B2558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9E5EF-4AC9-353C-6C3F-151F0AFB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17100"/>
            <a:ext cx="9815623" cy="28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259</Words>
  <Application>Microsoft Office PowerPoint</Application>
  <PresentationFormat>Widescreen</PresentationFormat>
  <Paragraphs>60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Warm up (DNB warmup)</vt:lpstr>
      <vt:lpstr>Make up Pretest</vt:lpstr>
      <vt:lpstr>PowerPoint Presentation</vt:lpstr>
      <vt:lpstr>Today’s Benchmark</vt:lpstr>
      <vt:lpstr>Upload to Focus</vt:lpstr>
      <vt:lpstr>www.mrsnanneyscience.weebly.com</vt:lpstr>
      <vt:lpstr>PowerPoint Presentation</vt:lpstr>
      <vt:lpstr>Online Textbook  Blended Learning?&gt;Mcgraw Hill</vt:lpstr>
      <vt:lpstr>6th grade Book</vt:lpstr>
      <vt:lpstr>8th grade book</vt:lpstr>
      <vt:lpstr>DNB  Digital Notebook in One View</vt:lpstr>
      <vt:lpstr>Writing a teacher email/checking email</vt:lpstr>
      <vt:lpstr>Density Review</vt:lpstr>
      <vt:lpstr>PowerPoint Presentation</vt:lpstr>
      <vt:lpstr>Classwork/Homework WS Intro to Density   (Focus due 9.2)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Nanney, Madge F.</dc:creator>
  <cp:lastModifiedBy>Nanney, Madge F.</cp:lastModifiedBy>
  <cp:revision>51</cp:revision>
  <dcterms:created xsi:type="dcterms:W3CDTF">2016-08-23T16:12:57Z</dcterms:created>
  <dcterms:modified xsi:type="dcterms:W3CDTF">2022-08-31T17:15:50Z</dcterms:modified>
</cp:coreProperties>
</file>