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2" r:id="rId2"/>
    <p:sldId id="256" r:id="rId3"/>
    <p:sldId id="421" r:id="rId4"/>
    <p:sldId id="262" r:id="rId5"/>
    <p:sldId id="261" r:id="rId6"/>
    <p:sldId id="42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C7E70-2B81-4615-BCE7-1BFE7763858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0DB8E-BB07-47C4-A214-41971ED1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https://onedrive.live.com/view.aspx?resid=CB874CC0C44B1C9F!979197&amp;ithint=file%2cpptx&amp;authkey=!ALEdFdOPfacslVk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E20C7-F8A7-4AB1-B18A-89CA49F017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2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6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4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5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1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2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5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4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3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7BC8B-CEA3-45A4-9C7D-32C6D1AF461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79DCC-7985-4499-AA22-D5EA210D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0jTMDtX4W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CCD89A-0652-4D88-BFAA-28029549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Ready  If you do not have a laptop let me                    know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F468FB-195D-4528-AAEA-B9154862C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DNB (Digital Notebook) found in One Note</a:t>
            </a:r>
          </a:p>
          <a:p>
            <a:r>
              <a:rPr lang="en-US" dirty="0"/>
              <a:t>Go to tab quarter 1 warmup</a:t>
            </a:r>
          </a:p>
          <a:p>
            <a:r>
              <a:rPr lang="en-US" dirty="0"/>
              <a:t>Complete warmup</a:t>
            </a:r>
          </a:p>
        </p:txBody>
      </p:sp>
    </p:spTree>
    <p:extLst>
      <p:ext uri="{BB962C8B-B14F-4D97-AF65-F5344CB8AC3E}">
        <p14:creationId xmlns:p14="http://schemas.microsoft.com/office/powerpoint/2010/main" val="421527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Why do scientists need to control their experiments?</a:t>
            </a:r>
          </a:p>
          <a:p>
            <a:pPr marL="514350" indent="-514350">
              <a:buAutoNum type="arabicPeriod"/>
            </a:pPr>
            <a:r>
              <a:rPr lang="en-US" dirty="0"/>
              <a:t>What should you do if you break glass in this class?</a:t>
            </a:r>
          </a:p>
          <a:p>
            <a:pPr marL="514350" indent="-514350">
              <a:buAutoNum type="arabicPeriod"/>
            </a:pPr>
            <a:r>
              <a:rPr lang="en-US" dirty="0"/>
              <a:t>What should you do if you spill liquids in this class?</a:t>
            </a:r>
          </a:p>
          <a:p>
            <a:pPr marL="514350" indent="-514350">
              <a:buAutoNum type="arabicPeriod"/>
            </a:pPr>
            <a:r>
              <a:rPr lang="en-US" dirty="0"/>
              <a:t>Should you touch the equipment on the counters if Mrs. Nanney is not in the room?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8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D52598-6A84-4A57-90CB-1982A762B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9" y="155446"/>
            <a:ext cx="2457125" cy="26258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42451A-7E7E-447F-852B-AC7BE9AF8ADD}"/>
              </a:ext>
            </a:extLst>
          </p:cNvPr>
          <p:cNvSpPr txBox="1"/>
          <p:nvPr/>
        </p:nvSpPr>
        <p:spPr>
          <a:xfrm>
            <a:off x="228600" y="476250"/>
            <a:ext cx="230505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Thursday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330603-1469-4B6A-B3C3-FAE5FA8C02E0}"/>
              </a:ext>
            </a:extLst>
          </p:cNvPr>
          <p:cNvSpPr txBox="1"/>
          <p:nvPr/>
        </p:nvSpPr>
        <p:spPr>
          <a:xfrm>
            <a:off x="156589" y="1085850"/>
            <a:ext cx="2457125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August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B4575-870F-4FFC-B3D5-AB3B9F5E5DF0}"/>
              </a:ext>
            </a:extLst>
          </p:cNvPr>
          <p:cNvSpPr txBox="1"/>
          <p:nvPr/>
        </p:nvSpPr>
        <p:spPr>
          <a:xfrm>
            <a:off x="130363" y="1443248"/>
            <a:ext cx="2457125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23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6EE4BBD-ABB1-43D3-8998-C398A30C8C2E}"/>
              </a:ext>
            </a:extLst>
          </p:cNvPr>
          <p:cNvGrpSpPr/>
          <p:nvPr/>
        </p:nvGrpSpPr>
        <p:grpSpPr>
          <a:xfrm>
            <a:off x="3603145" y="0"/>
            <a:ext cx="4985709" cy="6858000"/>
            <a:chOff x="2810327" y="0"/>
            <a:chExt cx="4985709" cy="6858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3F41BAB-E996-41D9-B066-9DFB64957FB5}"/>
                </a:ext>
              </a:extLst>
            </p:cNvPr>
            <p:cNvGrpSpPr/>
            <p:nvPr/>
          </p:nvGrpSpPr>
          <p:grpSpPr>
            <a:xfrm>
              <a:off x="2810327" y="0"/>
              <a:ext cx="4985709" cy="6858000"/>
              <a:chOff x="2810327" y="0"/>
              <a:chExt cx="4985709" cy="6858000"/>
            </a:xfrm>
          </p:grpSpPr>
          <p:pic>
            <p:nvPicPr>
              <p:cNvPr id="22" name="Picture 21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86CDBDF8-677A-44C1-9715-B2037B4A12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523">
                <a:off x="2810327" y="0"/>
                <a:ext cx="4985709" cy="6858000"/>
              </a:xfrm>
              <a:prstGeom prst="rect">
                <a:avLst/>
              </a:prstGeom>
            </p:spPr>
          </p:pic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7163343-AEEE-4D0F-A3D6-2CFE06F31A05}"/>
                  </a:ext>
                </a:extLst>
              </p:cNvPr>
              <p:cNvSpPr/>
              <p:nvPr/>
            </p:nvSpPr>
            <p:spPr>
              <a:xfrm rot="201523">
                <a:off x="3391675" y="764881"/>
                <a:ext cx="3914775" cy="5553075"/>
              </a:xfrm>
              <a:prstGeom prst="rect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E71DC61-6328-44C1-98CB-A112ECF3E8B3}"/>
                </a:ext>
              </a:extLst>
            </p:cNvPr>
            <p:cNvSpPr txBox="1">
              <a:spLocks noChangeAspect="1"/>
            </p:cNvSpPr>
            <p:nvPr/>
          </p:nvSpPr>
          <p:spPr>
            <a:xfrm rot="201523">
              <a:off x="3743071" y="1015378"/>
              <a:ext cx="3408223" cy="49920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1600"/>
                </a:spcAft>
              </a:pPr>
              <a:r>
                <a:rPr lang="en-US" sz="2400" b="1" u="sng" dirty="0">
                  <a:solidFill>
                    <a:srgbClr val="002060"/>
                  </a:solidFill>
                </a:rPr>
                <a:t>Today’s Agenda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Warm up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Cnotes Variable (DNB </a:t>
              </a:r>
              <a:r>
                <a:rPr lang="en-US" sz="2400" b="1" dirty="0" err="1">
                  <a:solidFill>
                    <a:srgbClr val="002060"/>
                  </a:solidFill>
                </a:rPr>
                <a:t>Classnotes</a:t>
              </a:r>
              <a:r>
                <a:rPr lang="en-US" sz="2400" b="1" dirty="0">
                  <a:solidFill>
                    <a:srgbClr val="002060"/>
                  </a:solidFill>
                </a:rPr>
                <a:t>) or on paper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Station Rotations Minion Variables (DNB)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WS Variables (paper)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020CA14-8D86-49A6-997A-CA9351B0F507}"/>
              </a:ext>
            </a:extLst>
          </p:cNvPr>
          <p:cNvGrpSpPr/>
          <p:nvPr/>
        </p:nvGrpSpPr>
        <p:grpSpPr>
          <a:xfrm>
            <a:off x="8785468" y="2203554"/>
            <a:ext cx="3419012" cy="2522594"/>
            <a:chOff x="8723622" y="1509624"/>
            <a:chExt cx="3419012" cy="5348376"/>
          </a:xfrm>
        </p:grpSpPr>
        <p:pic>
          <p:nvPicPr>
            <p:cNvPr id="43" name="Picture 42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3BE657B4-22FB-48A7-8773-8CD1D32AA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622" y="1509624"/>
              <a:ext cx="3419012" cy="5348376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465A98C-1CD1-4735-B0AA-0A80F016170C}"/>
                </a:ext>
              </a:extLst>
            </p:cNvPr>
            <p:cNvSpPr txBox="1"/>
            <p:nvPr/>
          </p:nvSpPr>
          <p:spPr>
            <a:xfrm>
              <a:off x="8791574" y="1790700"/>
              <a:ext cx="2486025" cy="49663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b="1" dirty="0">
                  <a:solidFill>
                    <a:srgbClr val="F93F2A"/>
                  </a:solidFill>
                </a:rPr>
                <a:t>Reminders/Homework</a:t>
              </a:r>
            </a:p>
            <a:p>
              <a:r>
                <a:rPr lang="en-US" sz="1200" dirty="0">
                  <a:solidFill>
                    <a:srgbClr val="F93F2A"/>
                  </a:solidFill>
                </a:rPr>
                <a:t> No items		 </a:t>
              </a:r>
              <a:r>
                <a:rPr lang="en-US" sz="1200" dirty="0">
                  <a:solidFill>
                    <a:srgbClr val="00B050"/>
                  </a:solidFill>
                </a:rPr>
                <a:t>   </a:t>
              </a:r>
              <a:r>
                <a:rPr lang="en-US" sz="1200" u="sng" dirty="0">
                  <a:solidFill>
                    <a:srgbClr val="0070C0"/>
                  </a:solidFill>
                </a:rPr>
                <a:t>Edit</a:t>
              </a:r>
            </a:p>
            <a:p>
              <a:pPr>
                <a:spcAft>
                  <a:spcPts val="500"/>
                </a:spcAft>
              </a:pPr>
              <a:r>
                <a:rPr lang="en-US" sz="800" b="1" dirty="0">
                  <a:solidFill>
                    <a:schemeClr val="bg1">
                      <a:lumMod val="75000"/>
                    </a:schemeClr>
                  </a:solidFill>
                </a:rPr>
                <a:t>____________________________________________</a:t>
              </a:r>
              <a:endParaRPr lang="en-US" sz="6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950FB43-C64F-4257-93D6-2509D0EF7512}"/>
                </a:ext>
              </a:extLst>
            </p:cNvPr>
            <p:cNvSpPr txBox="1"/>
            <p:nvPr/>
          </p:nvSpPr>
          <p:spPr>
            <a:xfrm>
              <a:off x="8797925" y="2470792"/>
              <a:ext cx="2393950" cy="41522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¡"/>
              </a:pPr>
              <a:r>
                <a:rPr lang="en-US" sz="1800" b="1" dirty="0">
                  <a:solidFill>
                    <a:srgbClr val="002060"/>
                  </a:solidFill>
                </a:rPr>
                <a:t>Pretest </a:t>
              </a:r>
              <a:r>
                <a:rPr lang="en-US" sz="1800" b="1">
                  <a:solidFill>
                    <a:srgbClr val="002060"/>
                  </a:solidFill>
                </a:rPr>
                <a:t>next class</a:t>
              </a:r>
              <a:endParaRPr lang="en-US" sz="1800" b="1" dirty="0">
                <a:solidFill>
                  <a:srgbClr val="002060"/>
                </a:solidFill>
              </a:endParaRPr>
            </a:p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¡"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ingdings" panose="05000000000000000000" pitchFamily="2" charset="2"/>
                </a:rPr>
                <a:t> </a:t>
              </a:r>
            </a:p>
          </p:txBody>
        </p:sp>
      </p:grpSp>
      <p:sp>
        <p:nvSpPr>
          <p:cNvPr id="45" name="Date Placeholder 44">
            <a:extLst>
              <a:ext uri="{FF2B5EF4-FFF2-40B4-BE49-F238E27FC236}">
                <a16:creationId xmlns:a16="http://schemas.microsoft.com/office/drawing/2014/main" id="{E30F83E6-926D-469A-9992-3BFF7DC4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6E6DEF-8407-4A9F-9865-1D03C2F3A2A2}" type="datetimeFigureOut">
              <a:rPr lang="en-US" smtClean="0"/>
              <a:pPr/>
              <a:t>8/22/2022</a:t>
            </a:fld>
            <a:endParaRPr lang="en-US" baseline="-25000">
              <a:solidFill>
                <a:srgbClr val="F3F3F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1B847-1289-479B-9D94-48D016D16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4000" y="4726148"/>
            <a:ext cx="2189721" cy="19764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6D573C-4AD8-42C7-97DC-BAEAEC043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77757">
            <a:off x="9499846" y="5861564"/>
            <a:ext cx="1312255" cy="8732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42C516-D7D0-4C53-82B9-4869983E1B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166345">
            <a:off x="9365934" y="4651182"/>
            <a:ext cx="1641447" cy="1255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54717B-7007-48EE-BE2C-AC961A813B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319122">
            <a:off x="9499773" y="5332734"/>
            <a:ext cx="1347333" cy="914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2B1E71-BD0B-4DC3-AF0C-020C315783E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8915" t="42757" r="53279" b="33325"/>
          <a:stretch/>
        </p:blipFill>
        <p:spPr>
          <a:xfrm>
            <a:off x="8452640" y="54442"/>
            <a:ext cx="3682909" cy="237572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2A6144C-5EC2-4984-90E8-17F226B9FDD7}"/>
              </a:ext>
            </a:extLst>
          </p:cNvPr>
          <p:cNvSpPr/>
          <p:nvPr/>
        </p:nvSpPr>
        <p:spPr>
          <a:xfrm>
            <a:off x="9203737" y="615835"/>
            <a:ext cx="2316862" cy="11670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B4506C-2564-4DD7-BE38-C2F1FDC121E8}"/>
              </a:ext>
            </a:extLst>
          </p:cNvPr>
          <p:cNvSpPr txBox="1"/>
          <p:nvPr/>
        </p:nvSpPr>
        <p:spPr>
          <a:xfrm>
            <a:off x="9181876" y="942691"/>
            <a:ext cx="2487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Accelerated Science 1 Grade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2D68C6-6E81-4E5B-9854-3AE722DC07B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559" y="3102850"/>
            <a:ext cx="3520918" cy="2110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5332E7-1330-476A-9E8E-3154677EB1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728" y="2656895"/>
            <a:ext cx="2895851" cy="100592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857DFA4-DC33-4B7F-8743-A2174AF5E996}"/>
              </a:ext>
            </a:extLst>
          </p:cNvPr>
          <p:cNvSpPr txBox="1"/>
          <p:nvPr/>
        </p:nvSpPr>
        <p:spPr>
          <a:xfrm>
            <a:off x="353842" y="3739902"/>
            <a:ext cx="26562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SC.6.N.1.1</a:t>
            </a:r>
          </a:p>
        </p:txBody>
      </p:sp>
    </p:spTree>
    <p:extLst>
      <p:ext uri="{BB962C8B-B14F-4D97-AF65-F5344CB8AC3E}">
        <p14:creationId xmlns:p14="http://schemas.microsoft.com/office/powerpoint/2010/main" val="172052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Cnotes: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Independent Variable</a:t>
            </a:r>
          </a:p>
          <a:p>
            <a:pPr marL="0" indent="0">
              <a:buNone/>
            </a:pPr>
            <a:r>
              <a:rPr lang="en-US" dirty="0"/>
              <a:t>Dependent Variable</a:t>
            </a:r>
          </a:p>
          <a:p>
            <a:pPr marL="0" indent="0">
              <a:buNone/>
            </a:pPr>
            <a:r>
              <a:rPr lang="en-US" dirty="0"/>
              <a:t>Constants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 changed on purpose</a:t>
            </a:r>
          </a:p>
          <a:p>
            <a:r>
              <a:rPr lang="en-US" dirty="0"/>
              <a:t>Data collected</a:t>
            </a:r>
          </a:p>
          <a:p>
            <a:r>
              <a:rPr lang="en-US" dirty="0"/>
              <a:t>Parts that all are the same</a:t>
            </a:r>
          </a:p>
        </p:txBody>
      </p:sp>
    </p:spTree>
    <p:extLst>
      <p:ext uri="{BB962C8B-B14F-4D97-AF65-F5344CB8AC3E}">
        <p14:creationId xmlns:p14="http://schemas.microsoft.com/office/powerpoint/2010/main" val="296217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53484-E9E0-46A4-B8C1-01039ADE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7B97EC99-BECD-4AEB-A789-AA1ECDAAFF7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64974" y="452230"/>
            <a:ext cx="8415130" cy="631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7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D2B0-8B00-4815-9596-FA4BFF82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 Rotations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C0E14-18E1-46B8-A90C-5D217C4D4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station rotations all with the same questions.</a:t>
            </a:r>
          </a:p>
          <a:p>
            <a:r>
              <a:rPr lang="en-US" dirty="0"/>
              <a:t>Answer in your DNB under Handouts</a:t>
            </a:r>
          </a:p>
        </p:txBody>
      </p:sp>
    </p:spTree>
    <p:extLst>
      <p:ext uri="{BB962C8B-B14F-4D97-AF65-F5344CB8AC3E}">
        <p14:creationId xmlns:p14="http://schemas.microsoft.com/office/powerpoint/2010/main" val="262864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WS Sponge Bob Variables</a:t>
            </a:r>
          </a:p>
          <a:p>
            <a:r>
              <a:rPr lang="en-US" dirty="0"/>
              <a:t>Complete all missing work</a:t>
            </a:r>
          </a:p>
          <a:p>
            <a:r>
              <a:rPr lang="en-US" dirty="0"/>
              <a:t>Make sure that there are no blank pages in Focus</a:t>
            </a:r>
          </a:p>
          <a:p>
            <a:r>
              <a:rPr lang="en-US" dirty="0"/>
              <a:t>WS </a:t>
            </a:r>
            <a:r>
              <a:rPr lang="en-US"/>
              <a:t>Identifying Variables</a:t>
            </a:r>
            <a:endParaRPr lang="en-US" dirty="0"/>
          </a:p>
          <a:p>
            <a:pPr marL="228600" lvl="5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216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56</Paragraphs>
  <Slides>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Get Ready  If you do not have a laptop let me                    know</vt:lpstr>
      <vt:lpstr>Warm UP </vt:lpstr>
      <vt:lpstr>PowerPoint Presentation</vt:lpstr>
      <vt:lpstr>Cnotes: Variables</vt:lpstr>
      <vt:lpstr>o</vt:lpstr>
      <vt:lpstr>Station Rotations Variables</vt:lpstr>
      <vt:lpstr>Classwork/Homework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Madge Nanney</dc:creator>
  <cp:lastModifiedBy>Madge Nanney</cp:lastModifiedBy>
  <cp:revision>20</cp:revision>
  <dcterms:created xsi:type="dcterms:W3CDTF">2016-08-21T20:25:56Z</dcterms:created>
  <dcterms:modified xsi:type="dcterms:W3CDTF">2022-08-22T21:42:49Z</dcterms:modified>
</cp:coreProperties>
</file>