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6"/>
  </p:notesMasterIdLst>
  <p:sldIdLst>
    <p:sldId id="268" r:id="rId2"/>
    <p:sldId id="421" r:id="rId3"/>
    <p:sldId id="256" r:id="rId4"/>
    <p:sldId id="267" r:id="rId5"/>
    <p:sldId id="257" r:id="rId6"/>
    <p:sldId id="258" r:id="rId7"/>
    <p:sldId id="259" r:id="rId8"/>
    <p:sldId id="266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6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08BD9-4F8B-4F43-B3CB-77CA036A4299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B5AEF-9DC2-4D60-A018-B8FB6710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0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https://onedrive.live.com/view.aspx?resid=CB874CC0C44B1C9F!979197&amp;ithint=file%2cpptx&amp;authkey=!ALEdFdOPfacslVk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E20C7-F8A7-4AB1-B18A-89CA49F017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2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8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5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3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8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7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9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9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7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36E0-DFE0-4B42-849F-6F7A52AABBC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5C456-FA66-405C-8108-83C58B42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2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77ABBB-A08C-4B08-9C8A-11EFB40B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Ready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D82DB4-64B0-455B-BEE2-86DD59D33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out Signed Safety Contract</a:t>
            </a:r>
          </a:p>
          <a:p>
            <a:r>
              <a:rPr lang="en-US" dirty="0"/>
              <a:t>Take out 1 sheet of paper</a:t>
            </a:r>
          </a:p>
        </p:txBody>
      </p:sp>
    </p:spTree>
    <p:extLst>
      <p:ext uri="{BB962C8B-B14F-4D97-AF65-F5344CB8AC3E}">
        <p14:creationId xmlns:p14="http://schemas.microsoft.com/office/powerpoint/2010/main" val="603301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Each lab group will have a container of each solution.</a:t>
            </a:r>
          </a:p>
          <a:p>
            <a:pPr marL="514350" indent="-514350">
              <a:buAutoNum type="arabicPeriod"/>
            </a:pPr>
            <a:r>
              <a:rPr lang="en-US" dirty="0"/>
              <a:t>Assign each person one solution.</a:t>
            </a:r>
          </a:p>
          <a:p>
            <a:pPr marL="514350" indent="-514350">
              <a:buAutoNum type="arabicPeriod"/>
            </a:pPr>
            <a:r>
              <a:rPr lang="en-US" dirty="0"/>
              <a:t>Moisten area with a drop or two of water.</a:t>
            </a:r>
          </a:p>
          <a:p>
            <a:pPr marL="514350" indent="-514350">
              <a:buAutoNum type="arabicPeriod"/>
            </a:pPr>
            <a:r>
              <a:rPr lang="en-US" dirty="0"/>
              <a:t>Add one drop of solution.</a:t>
            </a:r>
          </a:p>
          <a:p>
            <a:pPr marL="514350" indent="-514350">
              <a:buAutoNum type="arabicPeriod"/>
            </a:pPr>
            <a:r>
              <a:rPr lang="en-US" dirty="0"/>
              <a:t>Hold the straw perpendicular, gently blow a bubble.</a:t>
            </a:r>
          </a:p>
          <a:p>
            <a:pPr marL="514350" indent="-514350">
              <a:buAutoNum type="arabicPeriod"/>
            </a:pPr>
            <a:r>
              <a:rPr lang="en-US" dirty="0"/>
              <a:t>Measure print left by bubble.</a:t>
            </a:r>
          </a:p>
          <a:p>
            <a:pPr marL="514350" indent="-514350">
              <a:buAutoNum type="arabicPeriod"/>
            </a:pPr>
            <a:r>
              <a:rPr lang="en-US" dirty="0"/>
              <a:t>Record data</a:t>
            </a:r>
          </a:p>
          <a:p>
            <a:pPr marL="514350" indent="-514350">
              <a:buAutoNum type="arabicPeriod"/>
            </a:pPr>
            <a:r>
              <a:rPr lang="en-US" dirty="0"/>
              <a:t>Repeat each solution 3 times.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5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Data Table  </a:t>
            </a:r>
            <a:r>
              <a:rPr lang="en-US" i="1" dirty="0">
                <a:highlight>
                  <a:srgbClr val="FFFF00"/>
                </a:highlight>
              </a:rPr>
              <a:t>Copy this down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724020"/>
              </p:ext>
            </p:extLst>
          </p:nvPr>
        </p:nvGraphicFramePr>
        <p:xfrm>
          <a:off x="838200" y="1825625"/>
          <a:ext cx="8412480" cy="3444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92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 of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Trial 1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Diameter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(cm)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Trial 2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Diameter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(cm)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Trial 3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Diameter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(cm)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Average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069">
                <a:tc>
                  <a:txBody>
                    <a:bodyPr/>
                    <a:lstStyle/>
                    <a:p>
                      <a:r>
                        <a:rPr lang="en-US" dirty="0"/>
                        <a:t>Solution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Solution B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Solution 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Solution 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79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8" y="1374228"/>
            <a:ext cx="10018713" cy="1037898"/>
          </a:xfrm>
        </p:spPr>
        <p:txBody>
          <a:bodyPr>
            <a:noAutofit/>
          </a:bodyPr>
          <a:lstStyle/>
          <a:p>
            <a:r>
              <a:rPr lang="en-US" sz="3600" dirty="0"/>
              <a:t>Don’t mix up the pipettes.</a:t>
            </a:r>
          </a:p>
          <a:p>
            <a:r>
              <a:rPr lang="en-US" sz="3600" dirty="0"/>
              <a:t>Don’t suck up the solution.</a:t>
            </a:r>
          </a:p>
        </p:txBody>
      </p:sp>
    </p:spTree>
    <p:extLst>
      <p:ext uri="{BB962C8B-B14F-4D97-AF65-F5344CB8AC3E}">
        <p14:creationId xmlns:p14="http://schemas.microsoft.com/office/powerpoint/2010/main" val="951562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and 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020613"/>
            <a:ext cx="10018713" cy="3323897"/>
          </a:xfrm>
        </p:spPr>
        <p:txBody>
          <a:bodyPr>
            <a:noAutofit/>
          </a:bodyPr>
          <a:lstStyle/>
          <a:p>
            <a:r>
              <a:rPr lang="en-US" sz="3200" dirty="0"/>
              <a:t>Was your hypothesis correct or incorrect?</a:t>
            </a:r>
          </a:p>
          <a:p>
            <a:r>
              <a:rPr lang="en-US" sz="3200" dirty="0"/>
              <a:t>Why is it “okay” if your hypothesis was incorrect?</a:t>
            </a:r>
          </a:p>
          <a:p>
            <a:r>
              <a:rPr lang="en-US" sz="3200" dirty="0"/>
              <a:t>What is something to change in this experiment if you were going to do it again?</a:t>
            </a:r>
          </a:p>
          <a:p>
            <a:r>
              <a:rPr lang="en-US" sz="3200" dirty="0"/>
              <a:t>Why was the data repeated three times?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080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49317"/>
            <a:ext cx="10018713" cy="1048407"/>
          </a:xfrm>
        </p:spPr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654" y="1295400"/>
            <a:ext cx="10018713" cy="14950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Make sure that your area is cleaned.</a:t>
            </a:r>
          </a:p>
        </p:txBody>
      </p:sp>
    </p:spTree>
    <p:extLst>
      <p:ext uri="{BB962C8B-B14F-4D97-AF65-F5344CB8AC3E}">
        <p14:creationId xmlns:p14="http://schemas.microsoft.com/office/powerpoint/2010/main" val="264973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D52598-6A84-4A57-90CB-1982A762B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9" y="155446"/>
            <a:ext cx="2457125" cy="26258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42451A-7E7E-447F-852B-AC7BE9AF8ADD}"/>
              </a:ext>
            </a:extLst>
          </p:cNvPr>
          <p:cNvSpPr txBox="1"/>
          <p:nvPr/>
        </p:nvSpPr>
        <p:spPr>
          <a:xfrm>
            <a:off x="228600" y="476250"/>
            <a:ext cx="230505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Thursday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330603-1469-4B6A-B3C3-FAE5FA8C02E0}"/>
              </a:ext>
            </a:extLst>
          </p:cNvPr>
          <p:cNvSpPr txBox="1"/>
          <p:nvPr/>
        </p:nvSpPr>
        <p:spPr>
          <a:xfrm>
            <a:off x="156589" y="1085850"/>
            <a:ext cx="2457125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August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B4575-870F-4FFC-B3D5-AB3B9F5E5DF0}"/>
              </a:ext>
            </a:extLst>
          </p:cNvPr>
          <p:cNvSpPr txBox="1"/>
          <p:nvPr/>
        </p:nvSpPr>
        <p:spPr>
          <a:xfrm>
            <a:off x="130363" y="1443248"/>
            <a:ext cx="2457125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19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6EE4BBD-ABB1-43D3-8998-C398A30C8C2E}"/>
              </a:ext>
            </a:extLst>
          </p:cNvPr>
          <p:cNvGrpSpPr/>
          <p:nvPr/>
        </p:nvGrpSpPr>
        <p:grpSpPr>
          <a:xfrm>
            <a:off x="3603145" y="0"/>
            <a:ext cx="4985709" cy="6858000"/>
            <a:chOff x="2810327" y="0"/>
            <a:chExt cx="4985709" cy="68580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3F41BAB-E996-41D9-B066-9DFB64957FB5}"/>
                </a:ext>
              </a:extLst>
            </p:cNvPr>
            <p:cNvGrpSpPr/>
            <p:nvPr/>
          </p:nvGrpSpPr>
          <p:grpSpPr>
            <a:xfrm>
              <a:off x="2810327" y="0"/>
              <a:ext cx="4985709" cy="6858000"/>
              <a:chOff x="2810327" y="0"/>
              <a:chExt cx="4985709" cy="6858000"/>
            </a:xfrm>
          </p:grpSpPr>
          <p:pic>
            <p:nvPicPr>
              <p:cNvPr id="22" name="Picture 21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id="{86CDBDF8-677A-44C1-9715-B2037B4A12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523">
                <a:off x="2810327" y="0"/>
                <a:ext cx="4985709" cy="6858000"/>
              </a:xfrm>
              <a:prstGeom prst="rect">
                <a:avLst/>
              </a:prstGeom>
            </p:spPr>
          </p:pic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7163343-AEEE-4D0F-A3D6-2CFE06F31A05}"/>
                  </a:ext>
                </a:extLst>
              </p:cNvPr>
              <p:cNvSpPr/>
              <p:nvPr/>
            </p:nvSpPr>
            <p:spPr>
              <a:xfrm rot="201523">
                <a:off x="3391675" y="764881"/>
                <a:ext cx="3914775" cy="5553075"/>
              </a:xfrm>
              <a:prstGeom prst="rect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E71DC61-6328-44C1-98CB-A112ECF3E8B3}"/>
                </a:ext>
              </a:extLst>
            </p:cNvPr>
            <p:cNvSpPr txBox="1">
              <a:spLocks noChangeAspect="1"/>
            </p:cNvSpPr>
            <p:nvPr/>
          </p:nvSpPr>
          <p:spPr>
            <a:xfrm rot="201523">
              <a:off x="3812234" y="663836"/>
              <a:ext cx="3408223" cy="49920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1600"/>
                </a:spcAft>
              </a:pPr>
              <a:r>
                <a:rPr lang="en-US" sz="2400" b="1" u="sng" dirty="0">
                  <a:solidFill>
                    <a:srgbClr val="002060"/>
                  </a:solidFill>
                </a:rPr>
                <a:t>Today’s Agenda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Warm up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Turn in Safety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Lab Bubble Pop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020CA14-8D86-49A6-997A-CA9351B0F507}"/>
              </a:ext>
            </a:extLst>
          </p:cNvPr>
          <p:cNvGrpSpPr/>
          <p:nvPr/>
        </p:nvGrpSpPr>
        <p:grpSpPr>
          <a:xfrm>
            <a:off x="8785468" y="2203554"/>
            <a:ext cx="3419012" cy="2522594"/>
            <a:chOff x="8723622" y="1509624"/>
            <a:chExt cx="3419012" cy="5348376"/>
          </a:xfrm>
        </p:grpSpPr>
        <p:pic>
          <p:nvPicPr>
            <p:cNvPr id="43" name="Picture 42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3BE657B4-22FB-48A7-8773-8CD1D32AA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3622" y="1509624"/>
              <a:ext cx="3419012" cy="5348376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465A98C-1CD1-4735-B0AA-0A80F016170C}"/>
                </a:ext>
              </a:extLst>
            </p:cNvPr>
            <p:cNvSpPr txBox="1"/>
            <p:nvPr/>
          </p:nvSpPr>
          <p:spPr>
            <a:xfrm>
              <a:off x="8791574" y="1790700"/>
              <a:ext cx="2486025" cy="49663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b="1" dirty="0">
                  <a:solidFill>
                    <a:srgbClr val="F93F2A"/>
                  </a:solidFill>
                </a:rPr>
                <a:t>Reminders/Homework</a:t>
              </a:r>
            </a:p>
            <a:p>
              <a:r>
                <a:rPr lang="en-US" sz="1200" dirty="0">
                  <a:solidFill>
                    <a:srgbClr val="F93F2A"/>
                  </a:solidFill>
                </a:rPr>
                <a:t> No items		 </a:t>
              </a:r>
              <a:r>
                <a:rPr lang="en-US" sz="1200" dirty="0">
                  <a:solidFill>
                    <a:srgbClr val="00B050"/>
                  </a:solidFill>
                </a:rPr>
                <a:t>   </a:t>
              </a:r>
              <a:r>
                <a:rPr lang="en-US" sz="1200" u="sng" dirty="0">
                  <a:solidFill>
                    <a:srgbClr val="0070C0"/>
                  </a:solidFill>
                </a:rPr>
                <a:t>Edit</a:t>
              </a:r>
            </a:p>
            <a:p>
              <a:pPr>
                <a:spcAft>
                  <a:spcPts val="500"/>
                </a:spcAft>
              </a:pPr>
              <a:r>
                <a:rPr lang="en-US" sz="800" b="1" dirty="0">
                  <a:solidFill>
                    <a:schemeClr val="bg1">
                      <a:lumMod val="75000"/>
                    </a:schemeClr>
                  </a:solidFill>
                </a:rPr>
                <a:t>____________________________________________</a:t>
              </a:r>
              <a:endParaRPr lang="en-US" sz="6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950FB43-C64F-4257-93D6-2509D0EF7512}"/>
                </a:ext>
              </a:extLst>
            </p:cNvPr>
            <p:cNvSpPr txBox="1"/>
            <p:nvPr/>
          </p:nvSpPr>
          <p:spPr>
            <a:xfrm>
              <a:off x="8797925" y="3180352"/>
              <a:ext cx="2393950" cy="344269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¡"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ingdings" panose="05000000000000000000" pitchFamily="2" charset="2"/>
                </a:rPr>
                <a:t> Two Assignments should be turned in.</a:t>
              </a:r>
            </a:p>
          </p:txBody>
        </p:sp>
      </p:grpSp>
      <p:sp>
        <p:nvSpPr>
          <p:cNvPr id="45" name="Date Placeholder 44">
            <a:extLst>
              <a:ext uri="{FF2B5EF4-FFF2-40B4-BE49-F238E27FC236}">
                <a16:creationId xmlns:a16="http://schemas.microsoft.com/office/drawing/2014/main" id="{E30F83E6-926D-469A-9992-3BFF7DC4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6E6DEF-8407-4A9F-9865-1D03C2F3A2A2}" type="datetimeFigureOut">
              <a:rPr lang="en-US" smtClean="0"/>
              <a:pPr/>
              <a:t>8/19/2022</a:t>
            </a:fld>
            <a:endParaRPr lang="en-US" baseline="-25000">
              <a:solidFill>
                <a:srgbClr val="F3F3F3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E1B847-1289-479B-9D94-48D016D16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4000" y="4726148"/>
            <a:ext cx="2189721" cy="19764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6D573C-4AD8-42C7-97DC-BAEAEC0433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77757">
            <a:off x="9499846" y="5861564"/>
            <a:ext cx="1312255" cy="8732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42C516-D7D0-4C53-82B9-4869983E1B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166345">
            <a:off x="9365934" y="4651182"/>
            <a:ext cx="1641447" cy="1255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54717B-7007-48EE-BE2C-AC961A813B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319122">
            <a:off x="9499773" y="5332734"/>
            <a:ext cx="1347333" cy="914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2B1E71-BD0B-4DC3-AF0C-020C315783E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8915" t="42757" r="53279" b="33325"/>
          <a:stretch/>
        </p:blipFill>
        <p:spPr>
          <a:xfrm>
            <a:off x="8452640" y="54442"/>
            <a:ext cx="3682909" cy="237572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E2A6144C-5EC2-4984-90E8-17F226B9FDD7}"/>
              </a:ext>
            </a:extLst>
          </p:cNvPr>
          <p:cNvSpPr/>
          <p:nvPr/>
        </p:nvSpPr>
        <p:spPr>
          <a:xfrm>
            <a:off x="9203737" y="615835"/>
            <a:ext cx="2316862" cy="11670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B4506C-2564-4DD7-BE38-C2F1FDC121E8}"/>
              </a:ext>
            </a:extLst>
          </p:cNvPr>
          <p:cNvSpPr txBox="1"/>
          <p:nvPr/>
        </p:nvSpPr>
        <p:spPr>
          <a:xfrm>
            <a:off x="9229253" y="804783"/>
            <a:ext cx="2316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Accelerated Science 1 Grade 6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2D68C6-6E81-4E5B-9854-3AE722DC07B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559" y="3102850"/>
            <a:ext cx="3520918" cy="2110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5332E7-1330-476A-9E8E-3154677EB1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2728" y="2656895"/>
            <a:ext cx="2895851" cy="100592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857DFA4-DC33-4B7F-8743-A2174AF5E996}"/>
              </a:ext>
            </a:extLst>
          </p:cNvPr>
          <p:cNvSpPr txBox="1"/>
          <p:nvPr/>
        </p:nvSpPr>
        <p:spPr>
          <a:xfrm>
            <a:off x="353842" y="3739902"/>
            <a:ext cx="26562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/>
              <a:t>SC.6.N.1.1</a:t>
            </a:r>
          </a:p>
        </p:txBody>
      </p:sp>
    </p:spTree>
    <p:extLst>
      <p:ext uri="{BB962C8B-B14F-4D97-AF65-F5344CB8AC3E}">
        <p14:creationId xmlns:p14="http://schemas.microsoft.com/office/powerpoint/2010/main" val="172052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5087" y="370490"/>
            <a:ext cx="10018713" cy="714157"/>
          </a:xfrm>
        </p:spPr>
        <p:txBody>
          <a:bodyPr>
            <a:normAutofit fontScale="90000"/>
          </a:bodyPr>
          <a:lstStyle/>
          <a:p>
            <a:r>
              <a:rPr lang="en-US" dirty="0"/>
              <a:t>Warm UP  (Write the answers only the sheet of notebook paper from previous class)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144725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In science measurements are taken using the metric system.</a:t>
            </a:r>
          </a:p>
          <a:p>
            <a:pPr marL="0" indent="0">
              <a:buNone/>
            </a:pPr>
            <a:r>
              <a:rPr lang="en-US" sz="2800" dirty="0"/>
              <a:t>Fill in the blanks:</a:t>
            </a:r>
          </a:p>
          <a:p>
            <a:pPr marL="0" indent="0">
              <a:buNone/>
            </a:pPr>
            <a:r>
              <a:rPr lang="en-US" sz="2800" dirty="0"/>
              <a:t>To measure length of your finger, you use a ___________.  The units are centimeters.</a:t>
            </a:r>
          </a:p>
          <a:p>
            <a:pPr marL="0" indent="0">
              <a:buNone/>
            </a:pPr>
            <a:r>
              <a:rPr lang="en-US" sz="2800" dirty="0"/>
              <a:t>To measure the volume of a cube, you use the formula:</a:t>
            </a:r>
          </a:p>
          <a:p>
            <a:pPr marL="0" indent="0">
              <a:buNone/>
            </a:pPr>
            <a:r>
              <a:rPr lang="en-US" sz="2800" dirty="0"/>
              <a:t>______________ times_________ times___________</a:t>
            </a:r>
          </a:p>
          <a:p>
            <a:pPr marL="0" indent="0">
              <a:buNone/>
            </a:pPr>
            <a:r>
              <a:rPr lang="en-US" sz="2800" dirty="0"/>
              <a:t>To find the mass of a book, you use a ____________ measured in grams.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540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out homework…. signed Safety Contract.</a:t>
            </a:r>
          </a:p>
          <a:p>
            <a:r>
              <a:rPr lang="en-US" dirty="0"/>
              <a:t>Returned safety contract LAST LAB IF CONTRACT NOT SIGNED</a:t>
            </a:r>
          </a:p>
          <a:p>
            <a:r>
              <a:rPr lang="en-US" dirty="0"/>
              <a:t>Get goggles and apron.</a:t>
            </a:r>
          </a:p>
        </p:txBody>
      </p:sp>
    </p:spTree>
    <p:extLst>
      <p:ext uri="{BB962C8B-B14F-4D97-AF65-F5344CB8AC3E}">
        <p14:creationId xmlns:p14="http://schemas.microsoft.com/office/powerpoint/2010/main" val="171823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634"/>
          </a:xfrm>
        </p:spPr>
        <p:txBody>
          <a:bodyPr>
            <a:normAutofit fontScale="90000"/>
          </a:bodyPr>
          <a:lstStyle/>
          <a:p>
            <a:r>
              <a:rPr lang="en-US" dirty="0"/>
              <a:t>Lab:  Bubble Pop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027" y="1295400"/>
            <a:ext cx="10018713" cy="1400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Write everything on the notebook paper.</a:t>
            </a:r>
          </a:p>
        </p:txBody>
      </p:sp>
    </p:spTree>
    <p:extLst>
      <p:ext uri="{BB962C8B-B14F-4D97-AF65-F5344CB8AC3E}">
        <p14:creationId xmlns:p14="http://schemas.microsoft.com/office/powerpoint/2010/main" val="393439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Copy this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1" y="1482030"/>
            <a:ext cx="10515600" cy="195809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Testable Question:   Which solution makes the largest bubble? </a:t>
            </a:r>
          </a:p>
        </p:txBody>
      </p:sp>
    </p:spTree>
    <p:extLst>
      <p:ext uri="{BB962C8B-B14F-4D97-AF65-F5344CB8AC3E}">
        <p14:creationId xmlns:p14="http://schemas.microsoft.com/office/powerpoint/2010/main" val="4106628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 </a:t>
            </a:r>
            <a:r>
              <a:rPr lang="en-US" i="1" dirty="0"/>
              <a:t>Copy first highlighted sentence down and fill in the 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62958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If the bubble solution is ___________, then it will create the largest bubble.</a:t>
            </a:r>
          </a:p>
          <a:p>
            <a:pPr marL="0" indent="0">
              <a:buNone/>
            </a:pPr>
            <a:r>
              <a:rPr lang="en-US" dirty="0"/>
              <a:t>Choices for blank:</a:t>
            </a:r>
          </a:p>
          <a:p>
            <a:pPr marL="0" indent="0">
              <a:buNone/>
            </a:pPr>
            <a:r>
              <a:rPr lang="en-US" dirty="0"/>
              <a:t>Solution A   Store-bought bubble solution</a:t>
            </a:r>
          </a:p>
          <a:p>
            <a:pPr marL="0" indent="0">
              <a:buNone/>
            </a:pPr>
            <a:r>
              <a:rPr lang="en-US" dirty="0"/>
              <a:t>Solution B   Dishwashing Detergent</a:t>
            </a:r>
          </a:p>
          <a:p>
            <a:pPr marL="0" indent="0">
              <a:buNone/>
            </a:pPr>
            <a:r>
              <a:rPr lang="en-US" dirty="0"/>
              <a:t>Solution C   Dishwashing Detergent plus 10mL glycerin</a:t>
            </a:r>
          </a:p>
          <a:p>
            <a:pPr marL="0" indent="0">
              <a:buNone/>
            </a:pPr>
            <a:r>
              <a:rPr lang="en-US" dirty="0"/>
              <a:t>Solution D   Dishwashing Detergent plus 20mL glycerin</a:t>
            </a:r>
          </a:p>
        </p:txBody>
      </p:sp>
    </p:spTree>
    <p:extLst>
      <p:ext uri="{BB962C8B-B14F-4D97-AF65-F5344CB8AC3E}">
        <p14:creationId xmlns:p14="http://schemas.microsoft.com/office/powerpoint/2010/main" val="396468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7945"/>
            <a:ext cx="12192000" cy="267017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Materials Manager Seat 1  Manages material/Cleans up   Solution  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Data Recorder Seat 2  Writes down data for everyone to copy  Solution  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Data Collector Seat 3  Takes measurements/tells data recorder  Solution  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Lab Manager Seat 4   Makes sure lab runs smoothly/timer Solution  D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7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70691"/>
            <a:ext cx="10018713" cy="1403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Straws, 4 solutions, rulers, pipettes</a:t>
            </a:r>
          </a:p>
        </p:txBody>
      </p:sp>
    </p:spTree>
    <p:extLst>
      <p:ext uri="{BB962C8B-B14F-4D97-AF65-F5344CB8AC3E}">
        <p14:creationId xmlns:p14="http://schemas.microsoft.com/office/powerpoint/2010/main" val="826166248"/>
      </p:ext>
    </p:extLst>
  </p:cSld>
  <p:clrMapOvr>
    <a:masterClrMapping/>
  </p:clrMapOvr>
</p:sld>
</file>

<file path=ppt/theme/theme1.xml><?xml version="1.0" encoding="utf-8"?>
<a:theme xmlns:a="http://schemas.openxmlformats.org/drawingml/2006/main" name="solar syste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lar system" id="{490DE9EA-EE34-4268-A8B0-0A2C51FBE414}" vid="{3B255F09-0811-40CE-82DC-10E121072B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solar system</Template>
  <TotalTime>14</TotalTime>
  <Words>516</Words>
  <Application>Microsoft Office PowerPoint</Application>
  <PresentationFormat>Widescreen</PresentationFormat>
  <Paragraphs>93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solar system</vt:lpstr>
      <vt:lpstr>Get Ready</vt:lpstr>
      <vt:lpstr>PowerPoint Presentation</vt:lpstr>
      <vt:lpstr>Warm UP  (Write the answers only the sheet of notebook paper from previous class)</vt:lpstr>
      <vt:lpstr>Get Ready</vt:lpstr>
      <vt:lpstr>Lab:  Bubble Pop</vt:lpstr>
      <vt:lpstr>Copy this down</vt:lpstr>
      <vt:lpstr>Hypothesis  Copy first highlighted sentence down and fill in the blank</vt:lpstr>
      <vt:lpstr>Lab Roles</vt:lpstr>
      <vt:lpstr>Materials</vt:lpstr>
      <vt:lpstr>Procedure</vt:lpstr>
      <vt:lpstr>Data Table  Copy this down</vt:lpstr>
      <vt:lpstr>Safety</vt:lpstr>
      <vt:lpstr>Analyze and Conclude</vt:lpstr>
      <vt:lpstr>Exit Ticket</vt:lpstr>
    </vt:vector>
  </TitlesOfParts>
  <Company>Duval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Use same paper as last class</dc:title>
  <dc:creator>Nanney, Madge F.</dc:creator>
  <cp:lastModifiedBy>Nanney, Madge F.</cp:lastModifiedBy>
  <cp:revision>26</cp:revision>
  <dcterms:created xsi:type="dcterms:W3CDTF">2015-08-27T12:28:15Z</dcterms:created>
  <dcterms:modified xsi:type="dcterms:W3CDTF">2022-08-19T11:30:00Z</dcterms:modified>
</cp:coreProperties>
</file>