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4" r:id="rId2"/>
    <p:sldId id="421" r:id="rId3"/>
    <p:sldId id="257" r:id="rId4"/>
    <p:sldId id="260" r:id="rId5"/>
    <p:sldId id="261" r:id="rId6"/>
    <p:sldId id="425" r:id="rId7"/>
    <p:sldId id="266" r:id="rId8"/>
    <p:sldId id="423" r:id="rId9"/>
    <p:sldId id="424" r:id="rId10"/>
    <p:sldId id="422" r:id="rId11"/>
    <p:sldId id="265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4A51-A0F1-4A0D-99B2-C49D2DEDF95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B7A3-B7AD-4315-9CEF-4776412CC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https://onedrive.live.com/view.aspx?resid=CB874CC0C44B1C9F!979197&amp;ithint=file%2cpptx&amp;authkey=!ALEdFdOPfacslVk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E20C7-F8A7-4AB1-B18A-89CA49F01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131A-9ED3-44CC-A937-0DA154674D8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7333-AFF7-491A-A4FB-538EE6A51853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EB0A-6C0A-48A0-B80E-797F6863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131A-9ED3-44CC-A937-0DA154674D8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BAB1-9A69-4342-A51E-216E6598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mrsnanneyscience.weebly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Jz85bQqd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ready for the day</a:t>
            </a:r>
            <a:br>
              <a:rPr lang="en-US" dirty="0"/>
            </a:br>
            <a:r>
              <a:rPr lang="en-US" dirty="0"/>
              <a:t>Same seats </a:t>
            </a:r>
            <a:r>
              <a:rPr lang="en-US"/>
              <a:t>as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out three sheets of paper</a:t>
            </a:r>
          </a:p>
          <a:p>
            <a:r>
              <a:rPr lang="en-US" dirty="0"/>
              <a:t>Fold one sheet into fourths</a:t>
            </a:r>
          </a:p>
          <a:p>
            <a:r>
              <a:rPr lang="en-US" dirty="0"/>
              <a:t>Period 1  Assembly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7F8C-E35D-9DF3-173E-2A312B9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0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Textbooks</a:t>
            </a:r>
            <a:br>
              <a:rPr lang="en-US" dirty="0"/>
            </a:br>
            <a:r>
              <a:rPr lang="en-US" dirty="0"/>
              <a:t>You will get two textbooks.</a:t>
            </a:r>
            <a:br>
              <a:rPr lang="en-US" dirty="0"/>
            </a:br>
            <a:r>
              <a:rPr lang="en-US" dirty="0"/>
              <a:t>They will be left in class. </a:t>
            </a:r>
            <a:br>
              <a:rPr lang="en-US" dirty="0"/>
            </a:br>
            <a:r>
              <a:rPr lang="en-US" dirty="0"/>
              <a:t>We will tear out the pages we need.</a:t>
            </a:r>
            <a:br>
              <a:rPr lang="en-US" dirty="0"/>
            </a:br>
            <a:r>
              <a:rPr lang="en-US" dirty="0"/>
              <a:t>Also online textbooks under Blended Learning.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79CAB-203B-80B4-FFF5-039B09C74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911" y="2955514"/>
            <a:ext cx="2834509" cy="3657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54549-327E-1F4D-C1BF-99BDF1E6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582" y="3018528"/>
            <a:ext cx="2692619" cy="34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on WS:  Minions Loose in the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98841-2ECE-621F-1FFA-767DC81BB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71"/>
          <a:stretch/>
        </p:blipFill>
        <p:spPr>
          <a:xfrm>
            <a:off x="7420750" y="2254783"/>
            <a:ext cx="3933050" cy="42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Complete Worksheet</a:t>
            </a:r>
          </a:p>
          <a:p>
            <a:r>
              <a:rPr lang="en-US" altLang="en-US" dirty="0"/>
              <a:t>Bring signed Safety Contract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1" y="3284111"/>
            <a:ext cx="32861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6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0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D52598-6A84-4A57-90CB-1982A762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" y="155446"/>
            <a:ext cx="2457125" cy="2625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2451A-7E7E-447F-852B-AC7BE9AF8ADD}"/>
              </a:ext>
            </a:extLst>
          </p:cNvPr>
          <p:cNvSpPr txBox="1"/>
          <p:nvPr/>
        </p:nvSpPr>
        <p:spPr>
          <a:xfrm>
            <a:off x="228600" y="476250"/>
            <a:ext cx="23050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30603-1469-4B6A-B3C3-FAE5FA8C02E0}"/>
              </a:ext>
            </a:extLst>
          </p:cNvPr>
          <p:cNvSpPr txBox="1"/>
          <p:nvPr/>
        </p:nvSpPr>
        <p:spPr>
          <a:xfrm>
            <a:off x="156589" y="1085850"/>
            <a:ext cx="24571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August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B4575-870F-4FFC-B3D5-AB3B9F5E5DF0}"/>
              </a:ext>
            </a:extLst>
          </p:cNvPr>
          <p:cNvSpPr txBox="1"/>
          <p:nvPr/>
        </p:nvSpPr>
        <p:spPr>
          <a:xfrm>
            <a:off x="130363" y="1443248"/>
            <a:ext cx="245712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17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E4BBD-ABB1-43D3-8998-C398A30C8C2E}"/>
              </a:ext>
            </a:extLst>
          </p:cNvPr>
          <p:cNvGrpSpPr/>
          <p:nvPr/>
        </p:nvGrpSpPr>
        <p:grpSpPr>
          <a:xfrm>
            <a:off x="3603145" y="0"/>
            <a:ext cx="4985709" cy="6858000"/>
            <a:chOff x="2810327" y="0"/>
            <a:chExt cx="4985709" cy="68580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F41BAB-E996-41D9-B066-9DFB64957FB5}"/>
                </a:ext>
              </a:extLst>
            </p:cNvPr>
            <p:cNvGrpSpPr/>
            <p:nvPr/>
          </p:nvGrpSpPr>
          <p:grpSpPr>
            <a:xfrm>
              <a:off x="2810327" y="0"/>
              <a:ext cx="4985709" cy="6858000"/>
              <a:chOff x="2810327" y="0"/>
              <a:chExt cx="4985709" cy="6858000"/>
            </a:xfrm>
          </p:grpSpPr>
          <p:pic>
            <p:nvPicPr>
              <p:cNvPr id="22" name="Picture 2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86CDBDF8-677A-44C1-9715-B2037B4A1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523">
                <a:off x="2810327" y="0"/>
                <a:ext cx="4985709" cy="68580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163343-AEEE-4D0F-A3D6-2CFE06F31A05}"/>
                  </a:ext>
                </a:extLst>
              </p:cNvPr>
              <p:cNvSpPr/>
              <p:nvPr/>
            </p:nvSpPr>
            <p:spPr>
              <a:xfrm rot="201523">
                <a:off x="3391675" y="764881"/>
                <a:ext cx="3914775" cy="5553075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71DC61-6328-44C1-98CB-A112ECF3E8B3}"/>
                </a:ext>
              </a:extLst>
            </p:cNvPr>
            <p:cNvSpPr txBox="1">
              <a:spLocks noChangeAspect="1"/>
            </p:cNvSpPr>
            <p:nvPr/>
          </p:nvSpPr>
          <p:spPr>
            <a:xfrm rot="201523">
              <a:off x="3812234" y="663836"/>
              <a:ext cx="3408223" cy="49920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-US" sz="2400" b="1" u="sng" dirty="0">
                  <a:solidFill>
                    <a:srgbClr val="002060"/>
                  </a:solidFill>
                </a:rPr>
                <a:t>Today’s Agenda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Warm up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Turn in WS Crazy Classroom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Video: Safety with notes</a:t>
              </a:r>
            </a:p>
            <a:p>
              <a:pPr marL="457200" indent="-457200">
                <a:spcAft>
                  <a:spcPts val="1600"/>
                </a:spcAft>
                <a:buAutoNum type="arabicPeriod"/>
              </a:pPr>
              <a:r>
                <a:rPr lang="en-US" sz="2400" b="1" dirty="0">
                  <a:solidFill>
                    <a:srgbClr val="002060"/>
                  </a:solidFill>
                </a:rPr>
                <a:t>Visit class website</a:t>
              </a:r>
            </a:p>
            <a:p>
              <a:pPr>
                <a:spcAft>
                  <a:spcPts val="1600"/>
                </a:spcAft>
              </a:pPr>
              <a:r>
                <a:rPr lang="en-US" sz="2400" b="1" dirty="0">
                  <a:solidFill>
                    <a:srgbClr val="002060"/>
                  </a:solidFill>
                  <a:hlinkClick r:id="rId5"/>
                </a:rPr>
                <a:t>www.mrsnanneyscience.weebly.com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>
                <a:spcAft>
                  <a:spcPts val="1600"/>
                </a:spcAft>
              </a:pPr>
              <a:r>
                <a:rPr lang="en-US" sz="2400" b="1" dirty="0">
                  <a:solidFill>
                    <a:srgbClr val="002060"/>
                  </a:solidFill>
                </a:rPr>
                <a:t>4. Explain textbooks</a:t>
              </a:r>
            </a:p>
            <a:p>
              <a:pPr>
                <a:spcAft>
                  <a:spcPts val="1600"/>
                </a:spcAft>
              </a:pPr>
              <a:r>
                <a:rPr lang="en-US" sz="2400" b="1" dirty="0">
                  <a:solidFill>
                    <a:srgbClr val="002060"/>
                  </a:solidFill>
                </a:rPr>
                <a:t>5. Homework time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20CA14-8D86-49A6-997A-CA9351B0F507}"/>
              </a:ext>
            </a:extLst>
          </p:cNvPr>
          <p:cNvGrpSpPr/>
          <p:nvPr/>
        </p:nvGrpSpPr>
        <p:grpSpPr>
          <a:xfrm>
            <a:off x="8785468" y="2203554"/>
            <a:ext cx="3419012" cy="2522594"/>
            <a:chOff x="8723622" y="1509624"/>
            <a:chExt cx="3419012" cy="5348376"/>
          </a:xfrm>
        </p:grpSpPr>
        <p:pic>
          <p:nvPicPr>
            <p:cNvPr id="43" name="Picture 4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BE657B4-22FB-48A7-8773-8CD1D32AA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622" y="1509624"/>
              <a:ext cx="3419012" cy="534837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65A98C-1CD1-4735-B0AA-0A80F016170C}"/>
                </a:ext>
              </a:extLst>
            </p:cNvPr>
            <p:cNvSpPr txBox="1"/>
            <p:nvPr/>
          </p:nvSpPr>
          <p:spPr>
            <a:xfrm>
              <a:off x="8791574" y="1790700"/>
              <a:ext cx="2486025" cy="49663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93F2A"/>
                  </a:solidFill>
                </a:rPr>
                <a:t>Reminders/Homework</a:t>
              </a:r>
            </a:p>
            <a:p>
              <a:r>
                <a:rPr lang="en-US" sz="1200" dirty="0">
                  <a:solidFill>
                    <a:srgbClr val="F93F2A"/>
                  </a:solidFill>
                </a:rPr>
                <a:t> No items		 </a:t>
              </a:r>
              <a:r>
                <a:rPr lang="en-US" sz="1200" dirty="0">
                  <a:solidFill>
                    <a:srgbClr val="00B050"/>
                  </a:solidFill>
                </a:rPr>
                <a:t>   </a:t>
              </a:r>
              <a:r>
                <a:rPr lang="en-US" sz="1200" u="sng" dirty="0">
                  <a:solidFill>
                    <a:srgbClr val="0070C0"/>
                  </a:solidFill>
                </a:rPr>
                <a:t>Edit</a:t>
              </a:r>
            </a:p>
            <a:p>
              <a:pPr>
                <a:spcAft>
                  <a:spcPts val="500"/>
                </a:spcAft>
              </a:pPr>
              <a:r>
                <a:rPr lang="en-US" sz="800" b="1" dirty="0">
                  <a:solidFill>
                    <a:schemeClr val="bg1">
                      <a:lumMod val="75000"/>
                    </a:schemeClr>
                  </a:solidFill>
                </a:rPr>
                <a:t>____________________________________________</a:t>
              </a:r>
              <a:endParaRPr lang="en-US" sz="600" b="1" dirty="0">
                <a:solidFill>
                  <a:schemeClr val="bg1">
                    <a:lumMod val="75000"/>
                  </a:schemeClr>
                </a:solidFill>
              </a:endParaRP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  <a:p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</a:rPr>
                <a:t>     _______________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50FB43-C64F-4257-93D6-2509D0EF7512}"/>
                </a:ext>
              </a:extLst>
            </p:cNvPr>
            <p:cNvSpPr txBox="1"/>
            <p:nvPr/>
          </p:nvSpPr>
          <p:spPr>
            <a:xfrm>
              <a:off x="8797925" y="3180352"/>
              <a:ext cx="2393950" cy="34426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spcAft>
                  <a:spcPts val="300"/>
                </a:spcAft>
                <a:buFont typeface="Wingdings" panose="05000000000000000000" pitchFamily="2" charset="2"/>
                <a:buChar char="¡"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Wingdings" panose="05000000000000000000" pitchFamily="2" charset="2"/>
                </a:rPr>
                <a:t> WS: Minions Loose in the Lab</a:t>
              </a:r>
            </a:p>
            <a:p>
              <a:pPr marL="285750" indent="-285750">
                <a:spcAft>
                  <a:spcPts val="300"/>
                </a:spcAft>
                <a:buFont typeface="Wingdings" panose="05000000000000000000" pitchFamily="2" charset="2"/>
                <a:buChar char="¡"/>
              </a:pP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E30F83E6-926D-469A-9992-3BFF7DC4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6E6DEF-8407-4A9F-9865-1D03C2F3A2A2}" type="datetimeFigureOut">
              <a:rPr lang="en-US" smtClean="0"/>
              <a:pPr/>
              <a:t>8/17/2022</a:t>
            </a:fld>
            <a:endParaRPr lang="en-US" baseline="-25000">
              <a:solidFill>
                <a:srgbClr val="F3F3F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1B847-1289-479B-9D94-48D016D16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000" y="4726148"/>
            <a:ext cx="2189721" cy="1976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6D573C-4AD8-42C7-97DC-BAEAEC043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77757">
            <a:off x="9499846" y="5861564"/>
            <a:ext cx="1312255" cy="873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2C516-D7D0-4C53-82B9-4869983E1B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66345">
            <a:off x="9365934" y="4651182"/>
            <a:ext cx="1641447" cy="12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4717B-7007-48EE-BE2C-AC961A813B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19122">
            <a:off x="9499773" y="5332734"/>
            <a:ext cx="1347333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B1E71-BD0B-4DC3-AF0C-020C315783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915" t="42757" r="53279" b="33325"/>
          <a:stretch/>
        </p:blipFill>
        <p:spPr>
          <a:xfrm>
            <a:off x="8452640" y="54442"/>
            <a:ext cx="3682909" cy="23757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2A6144C-5EC2-4984-90E8-17F226B9FDD7}"/>
              </a:ext>
            </a:extLst>
          </p:cNvPr>
          <p:cNvSpPr/>
          <p:nvPr/>
        </p:nvSpPr>
        <p:spPr>
          <a:xfrm>
            <a:off x="9203737" y="615835"/>
            <a:ext cx="2316862" cy="11670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4506C-2564-4DD7-BE38-C2F1FDC121E8}"/>
              </a:ext>
            </a:extLst>
          </p:cNvPr>
          <p:cNvSpPr txBox="1"/>
          <p:nvPr/>
        </p:nvSpPr>
        <p:spPr>
          <a:xfrm>
            <a:off x="9229253" y="804783"/>
            <a:ext cx="231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Accelerated Science 1 Grade 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2D68C6-6E81-4E5B-9854-3AE722DC07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59" y="3102850"/>
            <a:ext cx="3520918" cy="2110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5332E7-1330-476A-9E8E-3154677EB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728" y="2656895"/>
            <a:ext cx="2895851" cy="10059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857DFA4-DC33-4B7F-8743-A2174AF5E996}"/>
              </a:ext>
            </a:extLst>
          </p:cNvPr>
          <p:cNvSpPr txBox="1"/>
          <p:nvPr/>
        </p:nvSpPr>
        <p:spPr>
          <a:xfrm>
            <a:off x="353842" y="3739902"/>
            <a:ext cx="2656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/>
              <a:t>SC.6.N.1.1</a:t>
            </a:r>
          </a:p>
        </p:txBody>
      </p:sp>
    </p:spTree>
    <p:extLst>
      <p:ext uri="{BB962C8B-B14F-4D97-AF65-F5344CB8AC3E}">
        <p14:creationId xmlns:p14="http://schemas.microsoft.com/office/powerpoint/2010/main" val="17205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Warm UP  </a:t>
            </a:r>
            <a:br>
              <a:rPr lang="en-US" altLang="en-US" dirty="0"/>
            </a:br>
            <a:r>
              <a:rPr lang="en-US" altLang="en-US" dirty="0"/>
              <a:t>Take out a sheet of paper divide into 4 sections.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D529B-0B1C-4FED-B471-B9120B82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In section one answer this question: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3200" dirty="0"/>
              <a:t>What is the difference between an observation, inference, and prediction?   Use the picture to explain your answer.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7" y="3434772"/>
            <a:ext cx="4510416" cy="305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4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On the second sheet of paper</a:t>
            </a:r>
            <a:br>
              <a:rPr lang="en-US" altLang="en-US" dirty="0"/>
            </a:br>
            <a:r>
              <a:rPr lang="en-US" altLang="en-US" dirty="0"/>
              <a:t>Title:  Video Notes Safety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Write down the 10 lab safety rules shown in the video.  I will pause the video.</a:t>
            </a:r>
          </a:p>
        </p:txBody>
      </p:sp>
    </p:spTree>
    <p:extLst>
      <p:ext uri="{BB962C8B-B14F-4D97-AF65-F5344CB8AC3E}">
        <p14:creationId xmlns:p14="http://schemas.microsoft.com/office/powerpoint/2010/main" val="131582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NjJz85bQqdM"/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777875"/>
            <a:ext cx="10428287" cy="5865813"/>
          </a:xfrm>
        </p:spPr>
      </p:pic>
    </p:spTree>
    <p:extLst>
      <p:ext uri="{BB962C8B-B14F-4D97-AF65-F5344CB8AC3E}">
        <p14:creationId xmlns:p14="http://schemas.microsoft.com/office/powerpoint/2010/main" val="22904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5224-E56A-D884-801B-920CEF7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398C-A064-DBFA-2FD3-061434C8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Signed and returned next class.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F05B4-96B6-7FE1-5C83-CD9FC0701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49" t="19295" r="6874" b="13546"/>
          <a:stretch/>
        </p:blipFill>
        <p:spPr>
          <a:xfrm>
            <a:off x="6211614" y="1324303"/>
            <a:ext cx="5142186" cy="46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5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Mrs. Nanney’s website</a:t>
            </a:r>
            <a:br>
              <a:rPr lang="en-US" dirty="0"/>
            </a:br>
            <a:r>
              <a:rPr lang="en-US" dirty="0"/>
              <a:t>www.mrsnanneyscience.weebly.com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79A14-3EFF-C254-88C8-6144E6095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5BA60A3-D0EC-483A-D405-0529660343EC}"/>
              </a:ext>
            </a:extLst>
          </p:cNvPr>
          <p:cNvSpPr/>
          <p:nvPr/>
        </p:nvSpPr>
        <p:spPr>
          <a:xfrm rot="1901213">
            <a:off x="2226255" y="2475186"/>
            <a:ext cx="1399814" cy="756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0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77-8947-C6D8-D15D-A36D4663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 down…..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D9451-168B-2568-0ACD-4AF3C5748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347065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35B5-D4CB-AE49-2FD6-8E9CA6D9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F53E6-65B7-7893-8262-76DC0214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5" t="9131" r="7562" b="14059"/>
          <a:stretch/>
        </p:blipFill>
        <p:spPr>
          <a:xfrm>
            <a:off x="1545911" y="711966"/>
            <a:ext cx="9100177" cy="5200103"/>
          </a:xfrm>
        </p:spPr>
      </p:pic>
    </p:spTree>
    <p:extLst>
      <p:ext uri="{BB962C8B-B14F-4D97-AF65-F5344CB8AC3E}">
        <p14:creationId xmlns:p14="http://schemas.microsoft.com/office/powerpoint/2010/main" val="177045223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too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 tools" id="{FC5C0B95-05DD-45BC-9816-39E6EA1D89D8}" vid="{D6D49DB1-633B-4E07-8268-A195CC21E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tools</Template>
  <TotalTime>2</TotalTime>
  <Words>292</Words>
  <Application>Microsoft Office PowerPoint</Application>
  <PresentationFormat>Widescreen</PresentationFormat>
  <Paragraphs>52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science tools</vt:lpstr>
      <vt:lpstr>Get ready for the day Same seats as Monday</vt:lpstr>
      <vt:lpstr>PowerPoint Presentation</vt:lpstr>
      <vt:lpstr>Warm UP   Take out a sheet of paper divide into 4 sections.</vt:lpstr>
      <vt:lpstr>On the second sheet of paper Title:  Video Notes Safety</vt:lpstr>
      <vt:lpstr>PowerPoint Presentation</vt:lpstr>
      <vt:lpstr>Safety Contract</vt:lpstr>
      <vt:lpstr>Mrs. Nanney’s website www.mrsnanneyscience.weebly.com</vt:lpstr>
      <vt:lpstr>Scroll down…..</vt:lpstr>
      <vt:lpstr>PowerPoint Presentation</vt:lpstr>
      <vt:lpstr>Textbooks You will get two textbooks. They will be left in class.  We will tear out the pages we need. Also online textbooks under Blended Learning.</vt:lpstr>
      <vt:lpstr>Classwork:</vt:lpstr>
      <vt:lpstr>Homework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Nanney, Madge F.</dc:creator>
  <cp:lastModifiedBy>Nanney, Madge F.</cp:lastModifiedBy>
  <cp:revision>9</cp:revision>
  <dcterms:created xsi:type="dcterms:W3CDTF">2019-08-13T13:16:18Z</dcterms:created>
  <dcterms:modified xsi:type="dcterms:W3CDTF">2022-08-17T11:21:54Z</dcterms:modified>
</cp:coreProperties>
</file>